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1.xml" ContentType="application/vnd.openxmlformats-officedocument.presentationml.notesSlide+xml"/>
  <Override PartName="/ppt/charts/chartEx1.xml" ContentType="application/vnd.ms-office.chartex+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7"/>
  </p:notesMasterIdLst>
  <p:sldIdLst>
    <p:sldId id="256" r:id="rId2"/>
    <p:sldId id="262" r:id="rId3"/>
    <p:sldId id="259" r:id="rId4"/>
    <p:sldId id="258" r:id="rId5"/>
    <p:sldId id="433" r:id="rId6"/>
    <p:sldId id="432" r:id="rId7"/>
    <p:sldId id="434" r:id="rId8"/>
    <p:sldId id="266" r:id="rId9"/>
    <p:sldId id="375" r:id="rId10"/>
    <p:sldId id="263" r:id="rId11"/>
    <p:sldId id="264" r:id="rId12"/>
    <p:sldId id="427" r:id="rId13"/>
    <p:sldId id="431" r:id="rId14"/>
    <p:sldId id="287" r:id="rId15"/>
    <p:sldId id="374" r:id="rId16"/>
    <p:sldId id="428" r:id="rId17"/>
    <p:sldId id="290" r:id="rId18"/>
    <p:sldId id="291" r:id="rId19"/>
    <p:sldId id="435" r:id="rId20"/>
    <p:sldId id="429" r:id="rId21"/>
    <p:sldId id="376" r:id="rId22"/>
    <p:sldId id="459" r:id="rId23"/>
    <p:sldId id="448" r:id="rId24"/>
    <p:sldId id="392" r:id="rId25"/>
    <p:sldId id="350" r:id="rId26"/>
    <p:sldId id="257" r:id="rId27"/>
    <p:sldId id="379" r:id="rId28"/>
    <p:sldId id="378" r:id="rId29"/>
    <p:sldId id="328" r:id="rId30"/>
    <p:sldId id="372" r:id="rId31"/>
    <p:sldId id="460" r:id="rId32"/>
    <p:sldId id="404" r:id="rId33"/>
    <p:sldId id="405" r:id="rId34"/>
    <p:sldId id="381" r:id="rId35"/>
    <p:sldId id="449" r:id="rId36"/>
    <p:sldId id="447" r:id="rId37"/>
    <p:sldId id="403" r:id="rId38"/>
    <p:sldId id="382" r:id="rId39"/>
    <p:sldId id="329" r:id="rId40"/>
    <p:sldId id="341" r:id="rId41"/>
    <p:sldId id="330" r:id="rId42"/>
    <p:sldId id="331" r:id="rId43"/>
    <p:sldId id="438" r:id="rId44"/>
    <p:sldId id="456" r:id="rId45"/>
    <p:sldId id="332" r:id="rId46"/>
    <p:sldId id="336" r:id="rId47"/>
    <p:sldId id="373" r:id="rId48"/>
    <p:sldId id="333" r:id="rId49"/>
    <p:sldId id="352" r:id="rId50"/>
    <p:sldId id="335" r:id="rId51"/>
    <p:sldId id="345" r:id="rId52"/>
    <p:sldId id="412" r:id="rId53"/>
    <p:sldId id="418" r:id="rId54"/>
    <p:sldId id="426" r:id="rId55"/>
    <p:sldId id="334" r:id="rId56"/>
    <p:sldId id="337" r:id="rId57"/>
    <p:sldId id="344" r:id="rId58"/>
    <p:sldId id="354" r:id="rId59"/>
    <p:sldId id="367" r:id="rId60"/>
    <p:sldId id="353" r:id="rId61"/>
    <p:sldId id="369" r:id="rId62"/>
    <p:sldId id="355" r:id="rId63"/>
    <p:sldId id="356" r:id="rId64"/>
    <p:sldId id="357" r:id="rId65"/>
    <p:sldId id="358" r:id="rId66"/>
    <p:sldId id="361" r:id="rId67"/>
    <p:sldId id="370" r:id="rId68"/>
    <p:sldId id="436" r:id="rId69"/>
    <p:sldId id="371" r:id="rId70"/>
    <p:sldId id="446" r:id="rId71"/>
    <p:sldId id="440" r:id="rId72"/>
    <p:sldId id="450" r:id="rId73"/>
    <p:sldId id="441" r:id="rId74"/>
    <p:sldId id="439" r:id="rId75"/>
    <p:sldId id="442" r:id="rId76"/>
    <p:sldId id="443" r:id="rId77"/>
    <p:sldId id="444" r:id="rId78"/>
    <p:sldId id="445" r:id="rId79"/>
    <p:sldId id="363" r:id="rId80"/>
    <p:sldId id="362" r:id="rId81"/>
    <p:sldId id="365" r:id="rId82"/>
    <p:sldId id="366" r:id="rId83"/>
    <p:sldId id="359" r:id="rId84"/>
    <p:sldId id="360" r:id="rId85"/>
    <p:sldId id="393" r:id="rId86"/>
    <p:sldId id="458" r:id="rId87"/>
    <p:sldId id="451" r:id="rId88"/>
    <p:sldId id="394" r:id="rId89"/>
    <p:sldId id="395" r:id="rId90"/>
    <p:sldId id="413" r:id="rId91"/>
    <p:sldId id="437" r:id="rId92"/>
    <p:sldId id="396" r:id="rId93"/>
    <p:sldId id="425" r:id="rId94"/>
    <p:sldId id="419" r:id="rId95"/>
    <p:sldId id="276" r:id="rId96"/>
    <p:sldId id="279" r:id="rId97"/>
    <p:sldId id="420" r:id="rId98"/>
    <p:sldId id="286" r:id="rId99"/>
    <p:sldId id="285" r:id="rId100"/>
    <p:sldId id="280" r:id="rId101"/>
    <p:sldId id="415" r:id="rId102"/>
    <p:sldId id="452" r:id="rId103"/>
    <p:sldId id="289" r:id="rId104"/>
    <p:sldId id="455" r:id="rId105"/>
    <p:sldId id="272" r:id="rId106"/>
    <p:sldId id="281" r:id="rId107"/>
    <p:sldId id="397" r:id="rId108"/>
    <p:sldId id="421" r:id="rId109"/>
    <p:sldId id="422" r:id="rId110"/>
    <p:sldId id="383" r:id="rId111"/>
    <p:sldId id="385" r:id="rId112"/>
    <p:sldId id="391" r:id="rId113"/>
    <p:sldId id="384" r:id="rId114"/>
    <p:sldId id="398" r:id="rId115"/>
    <p:sldId id="454" r:id="rId116"/>
    <p:sldId id="423" r:id="rId117"/>
    <p:sldId id="424" r:id="rId118"/>
    <p:sldId id="399" r:id="rId119"/>
    <p:sldId id="292" r:id="rId120"/>
    <p:sldId id="342" r:id="rId121"/>
    <p:sldId id="293" r:id="rId122"/>
    <p:sldId id="303" r:id="rId123"/>
    <p:sldId id="305" r:id="rId124"/>
    <p:sldId id="302" r:id="rId125"/>
    <p:sldId id="307" r:id="rId126"/>
    <p:sldId id="294" r:id="rId127"/>
    <p:sldId id="296" r:id="rId128"/>
    <p:sldId id="304" r:id="rId129"/>
    <p:sldId id="295" r:id="rId130"/>
    <p:sldId id="297" r:id="rId131"/>
    <p:sldId id="347" r:id="rId132"/>
    <p:sldId id="346" r:id="rId133"/>
    <p:sldId id="306" r:id="rId134"/>
    <p:sldId id="298" r:id="rId135"/>
    <p:sldId id="308" r:id="rId136"/>
    <p:sldId id="309" r:id="rId137"/>
    <p:sldId id="311" r:id="rId138"/>
    <p:sldId id="349" r:id="rId139"/>
    <p:sldId id="310" r:id="rId140"/>
    <p:sldId id="300" r:id="rId141"/>
    <p:sldId id="301" r:id="rId142"/>
    <p:sldId id="314" r:id="rId143"/>
    <p:sldId id="299" r:id="rId144"/>
    <p:sldId id="461" r:id="rId145"/>
    <p:sldId id="401" r:id="rId146"/>
    <p:sldId id="400" r:id="rId147"/>
    <p:sldId id="388" r:id="rId148"/>
    <p:sldId id="390" r:id="rId149"/>
    <p:sldId id="409" r:id="rId150"/>
    <p:sldId id="402" r:id="rId151"/>
    <p:sldId id="408" r:id="rId152"/>
    <p:sldId id="406" r:id="rId153"/>
    <p:sldId id="407" r:id="rId154"/>
    <p:sldId id="462" r:id="rId155"/>
    <p:sldId id="410" r:id="rId1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719"/>
    <p:restoredTop sz="91261"/>
  </p:normalViewPr>
  <p:slideViewPr>
    <p:cSldViewPr snapToGrid="0" snapToObjects="1">
      <p:cViewPr varScale="1">
        <p:scale>
          <a:sx n="98" d="100"/>
          <a:sy n="98" d="100"/>
        </p:scale>
        <p:origin x="9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14718"/>
    </p:cViewPr>
  </p:sorterViewPr>
  <p:notesViewPr>
    <p:cSldViewPr snapToGrid="0" snapToObjects="1">
      <p:cViewPr varScale="1">
        <p:scale>
          <a:sx n="95" d="100"/>
          <a:sy n="95" d="100"/>
        </p:scale>
        <p:origin x="1584"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dc.gov\private\M111\dbx4\Lab%20Support%20Team\2017%20Meetings\2017%20LARC\May%20Swaziland%20Meeting\Piggs%20Peak%20LARC\Malawi%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c.gov\private\M111\dbx4\Lab%20Support%20Team\2017%20Meetings\2017%20LARC\May%20Swaziland%20Meeting\Piggs%20Peak%20LARC\Malawi%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c.gov\private\M111\dbx4\Lab%20Support%20Team\2017%20Meetings\2017%20LARC\Swaziland\MotshaneHVL%20raw%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user\Desktop\FINAL%20MARCH%20REPORTS\LARC%20PPT\LARC%20PROJECT%20M&amp;E%20DATA%20SUMMARY%20%20EVERY%20MONTH_Chart.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Chart%20in%20Microsoft%20Word"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Sheet1!$C$2</c:f>
              <c:strCache>
                <c:ptCount val="1"/>
                <c:pt idx="0">
                  <c:v>% VL samples collected from eligible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Sheet1!$B$4:$B$7</c:f>
              <c:numCache>
                <c:formatCode>mmm\-yy</c:formatCode>
                <c:ptCount val="4"/>
                <c:pt idx="0">
                  <c:v>42705</c:v>
                </c:pt>
                <c:pt idx="1">
                  <c:v>42856</c:v>
                </c:pt>
                <c:pt idx="2">
                  <c:v>42887</c:v>
                </c:pt>
                <c:pt idx="3">
                  <c:v>42917</c:v>
                </c:pt>
              </c:numCache>
            </c:numRef>
          </c:cat>
          <c:val>
            <c:numRef>
              <c:f>Sheet1!$C$4:$C$7</c:f>
              <c:numCache>
                <c:formatCode>0%</c:formatCode>
                <c:ptCount val="4"/>
                <c:pt idx="0">
                  <c:v>0.45</c:v>
                </c:pt>
                <c:pt idx="1">
                  <c:v>0.73</c:v>
                </c:pt>
                <c:pt idx="2">
                  <c:v>0.74</c:v>
                </c:pt>
                <c:pt idx="3">
                  <c:v>0.74</c:v>
                </c:pt>
              </c:numCache>
            </c:numRef>
          </c:val>
          <c:extLst>
            <c:ext xmlns:c16="http://schemas.microsoft.com/office/drawing/2014/chart" uri="{C3380CC4-5D6E-409C-BE32-E72D297353CC}">
              <c16:uniqueId val="{00000000-520B-48A3-B505-43E7ED874B7D}"/>
            </c:ext>
          </c:extLst>
        </c:ser>
        <c:dLbls>
          <c:dLblPos val="outEnd"/>
          <c:showLegendKey val="0"/>
          <c:showVal val="1"/>
          <c:showCatName val="0"/>
          <c:showSerName val="0"/>
          <c:showPercent val="0"/>
          <c:showBubbleSize val="0"/>
        </c:dLbls>
        <c:gapWidth val="219"/>
        <c:overlap val="-27"/>
        <c:axId val="262284936"/>
        <c:axId val="262284608"/>
      </c:barChart>
      <c:dateAx>
        <c:axId val="26228493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262284608"/>
        <c:crosses val="autoZero"/>
        <c:auto val="1"/>
        <c:lblOffset val="100"/>
        <c:baseTimeUnit val="months"/>
      </c:dateAx>
      <c:valAx>
        <c:axId val="262284608"/>
        <c:scaling>
          <c:orientation val="minMax"/>
          <c:max val="1"/>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6228493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r>
              <a:rPr lang="en-US" sz="1200" b="1" i="0" baseline="0">
                <a:solidFill>
                  <a:schemeClr val="tx1"/>
                </a:solidFill>
                <a:effectLst/>
              </a:rPr>
              <a:t>Monthly VL Results Filing Progress</a:t>
            </a:r>
            <a:endParaRPr lang="en-US" sz="1200">
              <a:solidFill>
                <a:schemeClr val="tx1"/>
              </a:solidFill>
              <a:effectLst/>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Kenya!$C$3</c:f>
              <c:strCache>
                <c:ptCount val="1"/>
                <c:pt idx="0">
                  <c:v>% VL in Files</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Kenya!$B$4:$B$11</c:f>
              <c:numCache>
                <c:formatCode>mmm\-yy</c:formatCode>
                <c:ptCount val="8"/>
                <c:pt idx="0">
                  <c:v>42644</c:v>
                </c:pt>
                <c:pt idx="1">
                  <c:v>42705</c:v>
                </c:pt>
                <c:pt idx="2">
                  <c:v>42736</c:v>
                </c:pt>
                <c:pt idx="3">
                  <c:v>42767</c:v>
                </c:pt>
                <c:pt idx="4">
                  <c:v>42795</c:v>
                </c:pt>
                <c:pt idx="5">
                  <c:v>42826</c:v>
                </c:pt>
                <c:pt idx="6">
                  <c:v>42856</c:v>
                </c:pt>
                <c:pt idx="7">
                  <c:v>42887</c:v>
                </c:pt>
              </c:numCache>
            </c:numRef>
          </c:cat>
          <c:val>
            <c:numRef>
              <c:f>Kenya!$C$4:$C$11</c:f>
              <c:numCache>
                <c:formatCode>General</c:formatCode>
                <c:ptCount val="8"/>
                <c:pt idx="0">
                  <c:v>4</c:v>
                </c:pt>
                <c:pt idx="1">
                  <c:v>70</c:v>
                </c:pt>
                <c:pt idx="2">
                  <c:v>72</c:v>
                </c:pt>
                <c:pt idx="3">
                  <c:v>51</c:v>
                </c:pt>
                <c:pt idx="4">
                  <c:v>78</c:v>
                </c:pt>
                <c:pt idx="5">
                  <c:v>74</c:v>
                </c:pt>
                <c:pt idx="6">
                  <c:v>76</c:v>
                </c:pt>
                <c:pt idx="7">
                  <c:v>74</c:v>
                </c:pt>
              </c:numCache>
            </c:numRef>
          </c:val>
          <c:smooth val="0"/>
          <c:extLst>
            <c:ext xmlns:c16="http://schemas.microsoft.com/office/drawing/2014/chart" uri="{C3380CC4-5D6E-409C-BE32-E72D297353CC}">
              <c16:uniqueId val="{00000000-38F6-41E3-978B-0DCD20260B7F}"/>
            </c:ext>
          </c:extLst>
        </c:ser>
        <c:ser>
          <c:idx val="1"/>
          <c:order val="1"/>
          <c:tx>
            <c:strRef>
              <c:f>Kenya!$D$3</c:f>
              <c:strCache>
                <c:ptCount val="1"/>
                <c:pt idx="0">
                  <c:v>Target</c:v>
                </c:pt>
              </c:strCache>
            </c:strRef>
          </c:tx>
          <c:spPr>
            <a:ln w="19050" cap="rnd">
              <a:solidFill>
                <a:schemeClr val="accent2"/>
              </a:solidFill>
              <a:prstDash val="dash"/>
              <a:round/>
            </a:ln>
            <a:effectLst/>
          </c:spPr>
          <c:marker>
            <c:symbol val="none"/>
          </c:marker>
          <c:dLbls>
            <c:delete val="1"/>
          </c:dLbls>
          <c:cat>
            <c:numRef>
              <c:f>Kenya!$B$4:$B$11</c:f>
              <c:numCache>
                <c:formatCode>mmm\-yy</c:formatCode>
                <c:ptCount val="8"/>
                <c:pt idx="0">
                  <c:v>42644</c:v>
                </c:pt>
                <c:pt idx="1">
                  <c:v>42705</c:v>
                </c:pt>
                <c:pt idx="2">
                  <c:v>42736</c:v>
                </c:pt>
                <c:pt idx="3">
                  <c:v>42767</c:v>
                </c:pt>
                <c:pt idx="4">
                  <c:v>42795</c:v>
                </c:pt>
                <c:pt idx="5">
                  <c:v>42826</c:v>
                </c:pt>
                <c:pt idx="6">
                  <c:v>42856</c:v>
                </c:pt>
                <c:pt idx="7">
                  <c:v>42887</c:v>
                </c:pt>
              </c:numCache>
            </c:numRef>
          </c:cat>
          <c:val>
            <c:numRef>
              <c:f>Kenya!$D$4:$D$11</c:f>
              <c:numCache>
                <c:formatCode>General</c:formatCode>
                <c:ptCount val="8"/>
                <c:pt idx="0">
                  <c:v>80</c:v>
                </c:pt>
                <c:pt idx="1">
                  <c:v>80</c:v>
                </c:pt>
                <c:pt idx="2">
                  <c:v>80</c:v>
                </c:pt>
                <c:pt idx="3">
                  <c:v>80</c:v>
                </c:pt>
                <c:pt idx="4">
                  <c:v>80</c:v>
                </c:pt>
                <c:pt idx="5">
                  <c:v>80</c:v>
                </c:pt>
                <c:pt idx="6">
                  <c:v>80</c:v>
                </c:pt>
                <c:pt idx="7">
                  <c:v>80</c:v>
                </c:pt>
              </c:numCache>
            </c:numRef>
          </c:val>
          <c:smooth val="0"/>
          <c:extLst>
            <c:ext xmlns:c16="http://schemas.microsoft.com/office/drawing/2014/chart" uri="{C3380CC4-5D6E-409C-BE32-E72D297353CC}">
              <c16:uniqueId val="{00000001-38F6-41E3-978B-0DCD20260B7F}"/>
            </c:ext>
          </c:extLst>
        </c:ser>
        <c:dLbls>
          <c:dLblPos val="ctr"/>
          <c:showLegendKey val="0"/>
          <c:showVal val="1"/>
          <c:showCatName val="0"/>
          <c:showSerName val="0"/>
          <c:showPercent val="0"/>
          <c:showBubbleSize val="0"/>
        </c:dLbls>
        <c:smooth val="0"/>
        <c:axId val="221812496"/>
        <c:axId val="221809872"/>
      </c:lineChart>
      <c:dateAx>
        <c:axId val="2218124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21809872"/>
        <c:crosses val="autoZero"/>
        <c:auto val="1"/>
        <c:lblOffset val="100"/>
        <c:baseTimeUnit val="months"/>
      </c:dateAx>
      <c:valAx>
        <c:axId val="221809872"/>
        <c:scaling>
          <c:orientation val="minMax"/>
          <c:max val="100"/>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900">
                    <a:solidFill>
                      <a:schemeClr val="tx1"/>
                    </a:solidFill>
                  </a:rPr>
                  <a:t>% Hard Copy VL Results Filed</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21812496"/>
        <c:crosses val="autoZero"/>
        <c:crossBetween val="between"/>
        <c:majorUnit val="20"/>
      </c:valAx>
      <c:spPr>
        <a:noFill/>
        <a:ln>
          <a:solidFill>
            <a:schemeClr val="bg1">
              <a:lumMod val="50000"/>
            </a:schemeClr>
          </a:solidFill>
        </a:ln>
        <a:effectLst/>
      </c:spPr>
    </c:plotArea>
    <c:legend>
      <c:legendPos val="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 called within 2 days for return</a:t>
            </a:r>
            <a:r>
              <a:rPr lang="en-US" sz="1200" b="1" baseline="0" dirty="0">
                <a:solidFill>
                  <a:schemeClr val="tx1"/>
                </a:solidFill>
              </a:rPr>
              <a:t> visits</a:t>
            </a:r>
            <a:r>
              <a:rPr lang="en-US" sz="1200" b="1" dirty="0">
                <a:solidFill>
                  <a:schemeClr val="tx1"/>
                </a:solidFill>
              </a:rPr>
              <a:t> </a:t>
            </a:r>
          </a:p>
          <a:p>
            <a:pPr>
              <a:defRPr sz="1200" b="1">
                <a:solidFill>
                  <a:schemeClr val="tx1"/>
                </a:solidFill>
              </a:defRPr>
            </a:pPr>
            <a:r>
              <a:rPr lang="en-US" sz="1200" b="1" dirty="0">
                <a:solidFill>
                  <a:schemeClr val="tx1"/>
                </a:solidFill>
              </a:rPr>
              <a:t>(June '16 - May '17)</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'LARC monthly stats'!$K$4</c:f>
              <c:strCache>
                <c:ptCount val="1"/>
                <c:pt idx="0">
                  <c:v>% called within 2 days for review</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FF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'LARC monthly stats'!$J$5:$J$16</c:f>
              <c:strCache>
                <c:ptCount val="12"/>
                <c:pt idx="0">
                  <c:v>Baseline</c:v>
                </c:pt>
                <c:pt idx="1">
                  <c:v>July</c:v>
                </c:pt>
                <c:pt idx="2">
                  <c:v>August</c:v>
                </c:pt>
                <c:pt idx="3">
                  <c:v>September</c:v>
                </c:pt>
                <c:pt idx="4">
                  <c:v>October</c:v>
                </c:pt>
                <c:pt idx="5">
                  <c:v>November</c:v>
                </c:pt>
                <c:pt idx="6">
                  <c:v>December</c:v>
                </c:pt>
                <c:pt idx="7">
                  <c:v>January</c:v>
                </c:pt>
                <c:pt idx="8">
                  <c:v>February</c:v>
                </c:pt>
                <c:pt idx="9">
                  <c:v>March</c:v>
                </c:pt>
                <c:pt idx="10">
                  <c:v>April</c:v>
                </c:pt>
                <c:pt idx="11">
                  <c:v>May</c:v>
                </c:pt>
              </c:strCache>
            </c:strRef>
          </c:cat>
          <c:val>
            <c:numRef>
              <c:f>'LARC monthly stats'!$K$5:$K$16</c:f>
              <c:numCache>
                <c:formatCode>General</c:formatCode>
                <c:ptCount val="12"/>
                <c:pt idx="0">
                  <c:v>12</c:v>
                </c:pt>
                <c:pt idx="1">
                  <c:v>100</c:v>
                </c:pt>
                <c:pt idx="2">
                  <c:v>75</c:v>
                </c:pt>
                <c:pt idx="3">
                  <c:v>100</c:v>
                </c:pt>
                <c:pt idx="4">
                  <c:v>100</c:v>
                </c:pt>
                <c:pt idx="5">
                  <c:v>100</c:v>
                </c:pt>
                <c:pt idx="6">
                  <c:v>100</c:v>
                </c:pt>
                <c:pt idx="7">
                  <c:v>100</c:v>
                </c:pt>
                <c:pt idx="8">
                  <c:v>100</c:v>
                </c:pt>
                <c:pt idx="9">
                  <c:v>100</c:v>
                </c:pt>
                <c:pt idx="10">
                  <c:v>100</c:v>
                </c:pt>
                <c:pt idx="11">
                  <c:v>80</c:v>
                </c:pt>
              </c:numCache>
            </c:numRef>
          </c:val>
          <c:smooth val="0"/>
          <c:extLst>
            <c:ext xmlns:c16="http://schemas.microsoft.com/office/drawing/2014/chart" uri="{C3380CC4-5D6E-409C-BE32-E72D297353CC}">
              <c16:uniqueId val="{00000000-9A0E-4947-9BA9-597338FEFB3F}"/>
            </c:ext>
          </c:extLst>
        </c:ser>
        <c:dLbls>
          <c:showLegendKey val="0"/>
          <c:showVal val="0"/>
          <c:showCatName val="0"/>
          <c:showSerName val="0"/>
          <c:showPercent val="0"/>
          <c:showBubbleSize val="0"/>
        </c:dLbls>
        <c:smooth val="0"/>
        <c:axId val="290769712"/>
        <c:axId val="290770040"/>
      </c:lineChart>
      <c:catAx>
        <c:axId val="290769712"/>
        <c:scaling>
          <c:orientation val="minMax"/>
        </c:scaling>
        <c:delete val="0"/>
        <c:axPos val="b"/>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solidFill>
                      <a:schemeClr val="tx1"/>
                    </a:solidFill>
                  </a:rPr>
                  <a:t>Month</a:t>
                </a:r>
              </a:p>
            </c:rich>
          </c:tx>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90770040"/>
        <c:crosses val="autoZero"/>
        <c:auto val="1"/>
        <c:lblAlgn val="ctr"/>
        <c:lblOffset val="100"/>
        <c:noMultiLvlLbl val="0"/>
      </c:catAx>
      <c:valAx>
        <c:axId val="290770040"/>
        <c:scaling>
          <c:orientation val="minMax"/>
          <c:max val="100"/>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n-US" sz="1100" b="1">
                    <a:solidFill>
                      <a:schemeClr val="tx1"/>
                    </a:solidFill>
                  </a:rPr>
                  <a:t>Percentage</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290769712"/>
        <c:crosses val="autoZero"/>
        <c:crossBetween val="between"/>
        <c:majorUnit val="20"/>
      </c:valAx>
      <c:spPr>
        <a:noFill/>
        <a:ln>
          <a:solidFill>
            <a:schemeClr val="bg1">
              <a:lumMod val="50000"/>
            </a:schemeClr>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dk1" tx1="lt1" bg2="dk2" tx2="lt2" accent1="accent1" accent2="accent2" accent3="accent3" accent4="accent4" accent5="accent5" accent6="accent6" hlink="hlink" folHlink="folHlink"/>
  <c:chart>
    <c:title>
      <c:tx>
        <c:rich>
          <a:bodyPr/>
          <a:lstStyle/>
          <a:p>
            <a:pPr>
              <a:defRPr sz="1200">
                <a:solidFill>
                  <a:schemeClr val="bg1"/>
                </a:solidFill>
              </a:defRPr>
            </a:pPr>
            <a:r>
              <a:rPr lang="en-US" sz="1200" dirty="0">
                <a:solidFill>
                  <a:schemeClr val="bg1"/>
                </a:solidFill>
              </a:rPr>
              <a:t>High Viral Load Clients` follow up </a:t>
            </a:r>
            <a:r>
              <a:rPr lang="en-US" sz="1200" dirty="0" err="1">
                <a:solidFill>
                  <a:schemeClr val="bg1"/>
                </a:solidFill>
              </a:rPr>
              <a:t>Mkuranga</a:t>
            </a:r>
            <a:r>
              <a:rPr lang="en-US" sz="1200" dirty="0">
                <a:solidFill>
                  <a:schemeClr val="bg1"/>
                </a:solidFill>
              </a:rPr>
              <a:t> CTC</a:t>
            </a:r>
          </a:p>
        </c:rich>
      </c:tx>
      <c:layout>
        <c:manualLayout>
          <c:xMode val="edge"/>
          <c:yMode val="edge"/>
          <c:x val="0.13070287752808099"/>
          <c:y val="7.8595188237988341E-3"/>
        </c:manualLayout>
      </c:layout>
      <c:overlay val="0"/>
      <c:spPr>
        <a:noFill/>
      </c:spPr>
    </c:title>
    <c:autoTitleDeleted val="0"/>
    <c:plotArea>
      <c:layout>
        <c:manualLayout>
          <c:layoutTarget val="inner"/>
          <c:xMode val="edge"/>
          <c:yMode val="edge"/>
          <c:x val="0.12885676940262869"/>
          <c:y val="0.13384513502858569"/>
          <c:w val="0.7039416167654271"/>
          <c:h val="0.71684746310902903"/>
        </c:manualLayout>
      </c:layout>
      <c:lineChart>
        <c:grouping val="standard"/>
        <c:varyColors val="0"/>
        <c:ser>
          <c:idx val="0"/>
          <c:order val="0"/>
          <c:tx>
            <c:strRef>
              <c:f>Sheet2!$F$10</c:f>
              <c:strCache>
                <c:ptCount val="1"/>
                <c:pt idx="0">
                  <c:v>%HVL followed up by phone Call</c:v>
                </c:pt>
              </c:strCache>
            </c:strRef>
          </c:tx>
          <c:spPr>
            <a:ln w="19050"/>
          </c:spPr>
          <c:marker>
            <c:symbol val="none"/>
          </c:marker>
          <c:dLbls>
            <c:spPr>
              <a:noFill/>
              <a:ln>
                <a:noFill/>
              </a:ln>
              <a:effectLst/>
            </c:spPr>
            <c:txPr>
              <a:bodyPr wrap="square" lIns="38100" tIns="19050" rIns="38100" bIns="19050" anchor="ctr">
                <a:spAutoFit/>
              </a:bodyPr>
              <a:lstStyle/>
              <a:p>
                <a:pPr>
                  <a:defRPr sz="12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Sheet2!$G$9:$K$9</c:f>
              <c:strCache>
                <c:ptCount val="5"/>
                <c:pt idx="0">
                  <c:v>OCT</c:v>
                </c:pt>
                <c:pt idx="1">
                  <c:v>NOV</c:v>
                </c:pt>
                <c:pt idx="2">
                  <c:v>DEC</c:v>
                </c:pt>
                <c:pt idx="3">
                  <c:v>JAN</c:v>
                </c:pt>
                <c:pt idx="4">
                  <c:v>FEB</c:v>
                </c:pt>
              </c:strCache>
            </c:strRef>
          </c:cat>
          <c:val>
            <c:numRef>
              <c:f>Sheet2!$G$10:$K$10</c:f>
              <c:numCache>
                <c:formatCode>0</c:formatCode>
                <c:ptCount val="5"/>
                <c:pt idx="0">
                  <c:v>0</c:v>
                </c:pt>
                <c:pt idx="1">
                  <c:v>60</c:v>
                </c:pt>
                <c:pt idx="2">
                  <c:v>73.333333333333314</c:v>
                </c:pt>
                <c:pt idx="3">
                  <c:v>100</c:v>
                </c:pt>
                <c:pt idx="4">
                  <c:v>95.833333333333329</c:v>
                </c:pt>
              </c:numCache>
            </c:numRef>
          </c:val>
          <c:smooth val="0"/>
          <c:extLst>
            <c:ext xmlns:c16="http://schemas.microsoft.com/office/drawing/2014/chart" uri="{C3380CC4-5D6E-409C-BE32-E72D297353CC}">
              <c16:uniqueId val="{00000000-1470-4E3B-9484-D48C0520C37E}"/>
            </c:ext>
          </c:extLst>
        </c:ser>
        <c:ser>
          <c:idx val="1"/>
          <c:order val="1"/>
          <c:tx>
            <c:strRef>
              <c:f>Sheet2!$F$11</c:f>
              <c:strCache>
                <c:ptCount val="1"/>
                <c:pt idx="0">
                  <c:v>%HVL followed up by call and received EAC </c:v>
                </c:pt>
              </c:strCache>
            </c:strRef>
          </c:tx>
          <c:spPr>
            <a:ln w="19050"/>
          </c:spPr>
          <c:marker>
            <c:symbol val="none"/>
          </c:marker>
          <c:dLbls>
            <c:spPr>
              <a:noFill/>
              <a:ln>
                <a:noFill/>
              </a:ln>
              <a:effectLst/>
            </c:spPr>
            <c:txPr>
              <a:bodyPr wrap="square" lIns="38100" tIns="19050" rIns="38100" bIns="19050" anchor="ctr">
                <a:spAutoFit/>
              </a:bodyPr>
              <a:lstStyle/>
              <a:p>
                <a:pPr>
                  <a:defRPr sz="120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Sheet2!$G$9:$K$9</c:f>
              <c:strCache>
                <c:ptCount val="5"/>
                <c:pt idx="0">
                  <c:v>OCT</c:v>
                </c:pt>
                <c:pt idx="1">
                  <c:v>NOV</c:v>
                </c:pt>
                <c:pt idx="2">
                  <c:v>DEC</c:v>
                </c:pt>
                <c:pt idx="3">
                  <c:v>JAN</c:v>
                </c:pt>
                <c:pt idx="4">
                  <c:v>FEB</c:v>
                </c:pt>
              </c:strCache>
            </c:strRef>
          </c:cat>
          <c:val>
            <c:numRef>
              <c:f>Sheet2!$G$11:$K$11</c:f>
              <c:numCache>
                <c:formatCode>0</c:formatCode>
                <c:ptCount val="5"/>
                <c:pt idx="0">
                  <c:v>34.848484848484851</c:v>
                </c:pt>
                <c:pt idx="1">
                  <c:v>48</c:v>
                </c:pt>
                <c:pt idx="2">
                  <c:v>73.333333333333314</c:v>
                </c:pt>
                <c:pt idx="3">
                  <c:v>85.714285714285722</c:v>
                </c:pt>
                <c:pt idx="4">
                  <c:v>95.833333333333329</c:v>
                </c:pt>
              </c:numCache>
            </c:numRef>
          </c:val>
          <c:smooth val="0"/>
          <c:extLst>
            <c:ext xmlns:c16="http://schemas.microsoft.com/office/drawing/2014/chart" uri="{C3380CC4-5D6E-409C-BE32-E72D297353CC}">
              <c16:uniqueId val="{00000001-1470-4E3B-9484-D48C0520C37E}"/>
            </c:ext>
          </c:extLst>
        </c:ser>
        <c:dLbls>
          <c:showLegendKey val="0"/>
          <c:showVal val="1"/>
          <c:showCatName val="0"/>
          <c:showSerName val="0"/>
          <c:showPercent val="0"/>
          <c:showBubbleSize val="0"/>
        </c:dLbls>
        <c:smooth val="0"/>
        <c:axId val="284080128"/>
        <c:axId val="286283688"/>
      </c:lineChart>
      <c:catAx>
        <c:axId val="284080128"/>
        <c:scaling>
          <c:orientation val="minMax"/>
        </c:scaling>
        <c:delete val="0"/>
        <c:axPos val="b"/>
        <c:title>
          <c:tx>
            <c:rich>
              <a:bodyPr/>
              <a:lstStyle/>
              <a:p>
                <a:pPr>
                  <a:defRPr sz="1100">
                    <a:solidFill>
                      <a:schemeClr val="bg1"/>
                    </a:solidFill>
                  </a:defRPr>
                </a:pPr>
                <a:r>
                  <a:rPr lang="sw-KE" sz="1050" dirty="0">
                    <a:solidFill>
                      <a:schemeClr val="bg1"/>
                    </a:solidFill>
                  </a:rPr>
                  <a:t>Months</a:t>
                </a:r>
              </a:p>
            </c:rich>
          </c:tx>
          <c:layout>
            <c:manualLayout>
              <c:xMode val="edge"/>
              <c:yMode val="edge"/>
              <c:x val="0.43817235756684159"/>
              <c:y val="0.91312268789018636"/>
            </c:manualLayout>
          </c:layout>
          <c:overlay val="0"/>
          <c:spPr>
            <a:noFill/>
          </c:spPr>
        </c:title>
        <c:numFmt formatCode="General" sourceLinked="0"/>
        <c:majorTickMark val="out"/>
        <c:minorTickMark val="none"/>
        <c:tickLblPos val="nextTo"/>
        <c:spPr>
          <a:noFill/>
        </c:spPr>
        <c:txPr>
          <a:bodyPr/>
          <a:lstStyle/>
          <a:p>
            <a:pPr>
              <a:defRPr sz="1000">
                <a:solidFill>
                  <a:schemeClr val="bg1"/>
                </a:solidFill>
              </a:defRPr>
            </a:pPr>
            <a:endParaRPr lang="en-US"/>
          </a:p>
        </c:txPr>
        <c:crossAx val="286283688"/>
        <c:crosses val="autoZero"/>
        <c:auto val="1"/>
        <c:lblAlgn val="ctr"/>
        <c:lblOffset val="100"/>
        <c:noMultiLvlLbl val="0"/>
      </c:catAx>
      <c:valAx>
        <c:axId val="286283688"/>
        <c:scaling>
          <c:orientation val="minMax"/>
          <c:max val="100"/>
        </c:scaling>
        <c:delete val="0"/>
        <c:axPos val="l"/>
        <c:majorGridlines>
          <c:spPr>
            <a:ln>
              <a:solidFill>
                <a:sysClr val="windowText" lastClr="000000">
                  <a:lumMod val="50000"/>
                  <a:lumOff val="50000"/>
                </a:sysClr>
              </a:solidFill>
            </a:ln>
          </c:spPr>
        </c:majorGridlines>
        <c:title>
          <c:tx>
            <c:rich>
              <a:bodyPr rot="-5400000" vert="horz"/>
              <a:lstStyle/>
              <a:p>
                <a:pPr>
                  <a:defRPr sz="1100">
                    <a:solidFill>
                      <a:schemeClr val="bg1"/>
                    </a:solidFill>
                  </a:defRPr>
                </a:pPr>
                <a:r>
                  <a:rPr lang="sw-KE" sz="1100" dirty="0">
                    <a:solidFill>
                      <a:schemeClr val="bg1"/>
                    </a:solidFill>
                  </a:rPr>
                  <a:t>Percentage</a:t>
                </a:r>
              </a:p>
            </c:rich>
          </c:tx>
          <c:overlay val="0"/>
          <c:spPr>
            <a:noFill/>
          </c:spPr>
        </c:title>
        <c:numFmt formatCode="0" sourceLinked="1"/>
        <c:majorTickMark val="out"/>
        <c:minorTickMark val="none"/>
        <c:tickLblPos val="nextTo"/>
        <c:spPr>
          <a:noFill/>
        </c:spPr>
        <c:txPr>
          <a:bodyPr/>
          <a:lstStyle/>
          <a:p>
            <a:pPr>
              <a:defRPr sz="1100">
                <a:solidFill>
                  <a:schemeClr val="bg1"/>
                </a:solidFill>
              </a:defRPr>
            </a:pPr>
            <a:endParaRPr lang="en-US"/>
          </a:p>
        </c:txPr>
        <c:crossAx val="284080128"/>
        <c:crosses val="autoZero"/>
        <c:crossBetween val="between"/>
        <c:majorUnit val="20"/>
      </c:valAx>
      <c:spPr>
        <a:noFill/>
        <a:ln>
          <a:solidFill>
            <a:sysClr val="window" lastClr="FFFFFF">
              <a:lumMod val="50000"/>
            </a:sysClr>
          </a:solidFill>
        </a:ln>
      </c:spPr>
    </c:plotArea>
    <c:legend>
      <c:legendPos val="b"/>
      <c:layout>
        <c:manualLayout>
          <c:xMode val="edge"/>
          <c:yMode val="edge"/>
          <c:x val="0.29795160526421499"/>
          <c:y val="0.62759001503768852"/>
          <c:w val="0.61345837122803859"/>
          <c:h val="0.17290239169545715"/>
        </c:manualLayout>
      </c:layout>
      <c:overlay val="0"/>
      <c:spPr>
        <a:noFill/>
      </c:spPr>
      <c:txPr>
        <a:bodyPr/>
        <a:lstStyle/>
        <a:p>
          <a:pPr>
            <a:defRPr sz="1000">
              <a:solidFill>
                <a:schemeClr val="bg1"/>
              </a:solidFill>
            </a:defRPr>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i="0" kern="1200" spc="0" baseline="0" dirty="0">
                <a:solidFill>
                  <a:schemeClr val="tx1"/>
                </a:solidFill>
                <a:effectLst/>
              </a:rPr>
              <a:t>Monthly Progress (June '16 - Apr '17)</a:t>
            </a:r>
            <a:endParaRPr lang="en-US" sz="1100" dirty="0">
              <a:solidFill>
                <a:schemeClr val="tx1"/>
              </a:solidFill>
              <a:effectLst/>
            </a:endParaRP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'[Uganda Excel.xlsx]Sheet1'!$B$4</c:f>
              <c:strCache>
                <c:ptCount val="1"/>
                <c:pt idx="0">
                  <c:v>% HVL patients contacted</c:v>
                </c:pt>
              </c:strCache>
            </c:strRef>
          </c:tx>
          <c:spPr>
            <a:ln w="19050" cap="rnd">
              <a:solidFill>
                <a:schemeClr val="accent1"/>
              </a:solidFill>
              <a:round/>
            </a:ln>
            <a:effectLst/>
          </c:spPr>
          <c:marker>
            <c:symbol val="none"/>
          </c:marker>
          <c:dLbls>
            <c:dLbl>
              <c:idx val="0"/>
              <c:tx>
                <c:rich>
                  <a:bodyPr/>
                  <a:lstStyle/>
                  <a:p>
                    <a:r>
                      <a:rPr lang="en-US"/>
                      <a:t>27</a:t>
                    </a:r>
                    <a:endParaRPr lang="en-US" dirty="0"/>
                  </a:p>
                </c:rich>
              </c:tx>
              <c:dLblPos val="l"/>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948-4BEF-B786-33BB5A3B65B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'[Uganda Excel.xlsx]Sheet1'!$C$3:$I$3</c:f>
              <c:strCache>
                <c:ptCount val="7"/>
                <c:pt idx="0">
                  <c:v>Jun</c:v>
                </c:pt>
                <c:pt idx="1">
                  <c:v>Nov </c:v>
                </c:pt>
                <c:pt idx="2">
                  <c:v>Dec</c:v>
                </c:pt>
                <c:pt idx="3">
                  <c:v>Jan</c:v>
                </c:pt>
                <c:pt idx="4">
                  <c:v>Feb</c:v>
                </c:pt>
                <c:pt idx="5">
                  <c:v>Mar</c:v>
                </c:pt>
                <c:pt idx="6">
                  <c:v>Apr</c:v>
                </c:pt>
              </c:strCache>
            </c:strRef>
          </c:cat>
          <c:val>
            <c:numRef>
              <c:f>'[Uganda Excel.xlsx]Sheet1'!$C$4:$I$4</c:f>
              <c:numCache>
                <c:formatCode>General</c:formatCode>
                <c:ptCount val="7"/>
                <c:pt idx="0">
                  <c:v>26</c:v>
                </c:pt>
                <c:pt idx="1">
                  <c:v>60</c:v>
                </c:pt>
                <c:pt idx="2">
                  <c:v>91</c:v>
                </c:pt>
                <c:pt idx="3">
                  <c:v>82</c:v>
                </c:pt>
                <c:pt idx="4">
                  <c:v>91</c:v>
                </c:pt>
                <c:pt idx="5">
                  <c:v>100</c:v>
                </c:pt>
                <c:pt idx="6">
                  <c:v>92</c:v>
                </c:pt>
              </c:numCache>
            </c:numRef>
          </c:val>
          <c:smooth val="0"/>
          <c:extLst>
            <c:ext xmlns:c16="http://schemas.microsoft.com/office/drawing/2014/chart" uri="{C3380CC4-5D6E-409C-BE32-E72D297353CC}">
              <c16:uniqueId val="{00000001-8948-4BEF-B786-33BB5A3B65B6}"/>
            </c:ext>
          </c:extLst>
        </c:ser>
        <c:ser>
          <c:idx val="1"/>
          <c:order val="1"/>
          <c:tx>
            <c:strRef>
              <c:f>'[Uganda Excel.xlsx]Sheet1'!$B$5</c:f>
              <c:strCache>
                <c:ptCount val="1"/>
                <c:pt idx="0">
                  <c:v>% HVL patients returned for IAC</c:v>
                </c:pt>
              </c:strCache>
            </c:strRef>
          </c:tx>
          <c:spPr>
            <a:ln w="28575" cap="rnd">
              <a:solidFill>
                <a:schemeClr val="accent2"/>
              </a:solidFill>
              <a:round/>
            </a:ln>
            <a:effectLst/>
          </c:spPr>
          <c:marker>
            <c:symbol val="none"/>
          </c:marker>
          <c:dPt>
            <c:idx val="1"/>
            <c:marker>
              <c:symbol val="none"/>
            </c:marker>
            <c:bubble3D val="0"/>
            <c:spPr>
              <a:ln w="19050" cap="rnd">
                <a:solidFill>
                  <a:schemeClr val="accent2"/>
                </a:solidFill>
                <a:round/>
              </a:ln>
              <a:effectLst/>
            </c:spPr>
            <c:extLst>
              <c:ext xmlns:c16="http://schemas.microsoft.com/office/drawing/2014/chart" uri="{C3380CC4-5D6E-409C-BE32-E72D297353CC}">
                <c16:uniqueId val="{00000003-8948-4BEF-B786-33BB5A3B65B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'[Uganda Excel.xlsx]Sheet1'!$C$3:$I$3</c:f>
              <c:strCache>
                <c:ptCount val="7"/>
                <c:pt idx="0">
                  <c:v>Jun</c:v>
                </c:pt>
                <c:pt idx="1">
                  <c:v>Nov </c:v>
                </c:pt>
                <c:pt idx="2">
                  <c:v>Dec</c:v>
                </c:pt>
                <c:pt idx="3">
                  <c:v>Jan</c:v>
                </c:pt>
                <c:pt idx="4">
                  <c:v>Feb</c:v>
                </c:pt>
                <c:pt idx="5">
                  <c:v>Mar</c:v>
                </c:pt>
                <c:pt idx="6">
                  <c:v>Apr</c:v>
                </c:pt>
              </c:strCache>
            </c:strRef>
          </c:cat>
          <c:val>
            <c:numRef>
              <c:f>'[Uganda Excel.xlsx]Sheet1'!$C$5:$I$5</c:f>
              <c:numCache>
                <c:formatCode>General</c:formatCode>
                <c:ptCount val="7"/>
                <c:pt idx="0">
                  <c:v>6</c:v>
                </c:pt>
                <c:pt idx="1">
                  <c:v>53</c:v>
                </c:pt>
                <c:pt idx="2">
                  <c:v>91</c:v>
                </c:pt>
                <c:pt idx="3">
                  <c:v>73</c:v>
                </c:pt>
                <c:pt idx="4">
                  <c:v>86</c:v>
                </c:pt>
                <c:pt idx="5">
                  <c:v>100</c:v>
                </c:pt>
                <c:pt idx="6">
                  <c:v>92</c:v>
                </c:pt>
              </c:numCache>
            </c:numRef>
          </c:val>
          <c:smooth val="0"/>
          <c:extLst>
            <c:ext xmlns:c16="http://schemas.microsoft.com/office/drawing/2014/chart" uri="{C3380CC4-5D6E-409C-BE32-E72D297353CC}">
              <c16:uniqueId val="{00000004-8948-4BEF-B786-33BB5A3B65B6}"/>
            </c:ext>
          </c:extLst>
        </c:ser>
        <c:ser>
          <c:idx val="2"/>
          <c:order val="2"/>
          <c:tx>
            <c:strRef>
              <c:f>'[Uganda Excel.xlsx]Sheet1'!$B$6</c:f>
              <c:strCache>
                <c:ptCount val="1"/>
                <c:pt idx="0">
                  <c:v>Target</c:v>
                </c:pt>
              </c:strCache>
            </c:strRef>
          </c:tx>
          <c:spPr>
            <a:ln w="28575" cap="rnd">
              <a:solidFill>
                <a:schemeClr val="tx1">
                  <a:alpha val="46000"/>
                </a:schemeClr>
              </a:solidFill>
              <a:prstDash val="sysDash"/>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'[Uganda Excel.xlsx]Sheet1'!$C$3:$I$3</c:f>
              <c:strCache>
                <c:ptCount val="7"/>
                <c:pt idx="0">
                  <c:v>Jun</c:v>
                </c:pt>
                <c:pt idx="1">
                  <c:v>Nov </c:v>
                </c:pt>
                <c:pt idx="2">
                  <c:v>Dec</c:v>
                </c:pt>
                <c:pt idx="3">
                  <c:v>Jan</c:v>
                </c:pt>
                <c:pt idx="4">
                  <c:v>Feb</c:v>
                </c:pt>
                <c:pt idx="5">
                  <c:v>Mar</c:v>
                </c:pt>
                <c:pt idx="6">
                  <c:v>Apr</c:v>
                </c:pt>
              </c:strCache>
            </c:strRef>
          </c:cat>
          <c:val>
            <c:numRef>
              <c:f>'[Uganda Excel.xlsx]Sheet1'!$C$6:$I$6</c:f>
              <c:numCache>
                <c:formatCode>General</c:formatCode>
                <c:ptCount val="7"/>
                <c:pt idx="0">
                  <c:v>90</c:v>
                </c:pt>
                <c:pt idx="1">
                  <c:v>90</c:v>
                </c:pt>
                <c:pt idx="2">
                  <c:v>90</c:v>
                </c:pt>
                <c:pt idx="3">
                  <c:v>90</c:v>
                </c:pt>
                <c:pt idx="4">
                  <c:v>90</c:v>
                </c:pt>
                <c:pt idx="5">
                  <c:v>90</c:v>
                </c:pt>
                <c:pt idx="6">
                  <c:v>90</c:v>
                </c:pt>
              </c:numCache>
            </c:numRef>
          </c:val>
          <c:smooth val="0"/>
          <c:extLst>
            <c:ext xmlns:c16="http://schemas.microsoft.com/office/drawing/2014/chart" uri="{C3380CC4-5D6E-409C-BE32-E72D297353CC}">
              <c16:uniqueId val="{00000005-8948-4BEF-B786-33BB5A3B65B6}"/>
            </c:ext>
          </c:extLst>
        </c:ser>
        <c:dLbls>
          <c:dLblPos val="ctr"/>
          <c:showLegendKey val="0"/>
          <c:showVal val="1"/>
          <c:showCatName val="0"/>
          <c:showSerName val="0"/>
          <c:showPercent val="0"/>
          <c:showBubbleSize val="0"/>
        </c:dLbls>
        <c:smooth val="0"/>
        <c:axId val="283511240"/>
        <c:axId val="283510912"/>
      </c:lineChart>
      <c:catAx>
        <c:axId val="283511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510912"/>
        <c:crosses val="autoZero"/>
        <c:auto val="1"/>
        <c:lblAlgn val="ctr"/>
        <c:lblOffset val="100"/>
        <c:noMultiLvlLbl val="0"/>
      </c:catAx>
      <c:valAx>
        <c:axId val="283510912"/>
        <c:scaling>
          <c:orientation val="minMax"/>
          <c:max val="100"/>
        </c:scaling>
        <c:delete val="0"/>
        <c:axPos val="l"/>
        <c:majorGridlines>
          <c:spPr>
            <a:ln w="9525" cap="flat" cmpd="sng" algn="ctr">
              <a:solidFill>
                <a:schemeClr val="bg1">
                  <a:lumMod val="50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3511240"/>
        <c:crosses val="autoZero"/>
        <c:crossBetween val="between"/>
        <c:majorUnit val="20"/>
      </c:valAx>
      <c:spPr>
        <a:noFill/>
        <a:ln>
          <a:noFill/>
        </a:ln>
        <a:effectLst/>
      </c:spPr>
    </c:plotArea>
    <c:legend>
      <c:legendPos val="b"/>
      <c:layout>
        <c:manualLayout>
          <c:xMode val="edge"/>
          <c:yMode val="edge"/>
          <c:x val="0.36280851709225465"/>
          <c:y val="0.37802302937939203"/>
          <c:w val="0.63389322366145218"/>
          <c:h val="0.1903759207518415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r>
              <a:rPr lang="en-US" sz="1050" b="1" i="0" baseline="0" dirty="0" err="1">
                <a:solidFill>
                  <a:schemeClr val="tx1"/>
                </a:solidFill>
                <a:effectLst/>
              </a:rPr>
              <a:t>Bagamoio</a:t>
            </a:r>
            <a:r>
              <a:rPr lang="en-US" sz="1050" b="1" i="0" baseline="0" dirty="0">
                <a:solidFill>
                  <a:schemeClr val="tx1"/>
                </a:solidFill>
                <a:effectLst/>
              </a:rPr>
              <a:t> LARC</a:t>
            </a:r>
            <a:endParaRPr lang="en-US" sz="1050" b="1" dirty="0">
              <a:solidFill>
                <a:schemeClr val="tx1"/>
              </a:solidFill>
              <a:effectLst/>
            </a:endParaRPr>
          </a:p>
          <a:p>
            <a:pPr>
              <a:defRPr sz="1050" b="1">
                <a:solidFill>
                  <a:schemeClr val="tx1"/>
                </a:solidFill>
              </a:defRPr>
            </a:pPr>
            <a:r>
              <a:rPr lang="en-US" sz="1050" b="1" i="0" baseline="0" dirty="0">
                <a:solidFill>
                  <a:schemeClr val="tx1"/>
                </a:solidFill>
                <a:effectLst/>
              </a:rPr>
              <a:t>% of Eligible HIV Patients with Viral Load Ordered</a:t>
            </a:r>
            <a:endParaRPr lang="en-US" sz="1050" b="1" dirty="0">
              <a:solidFill>
                <a:schemeClr val="tx1"/>
              </a:solidFill>
              <a:effectLst/>
            </a:endParaRPr>
          </a:p>
        </c:rich>
      </c:tx>
      <c:overlay val="0"/>
      <c:spPr>
        <a:noFill/>
        <a:ln>
          <a:noFill/>
        </a:ln>
        <a:effectLst/>
      </c:spPr>
      <c:txPr>
        <a:bodyPr rot="0" spcFirstLastPara="1" vertOverflow="ellipsis" vert="horz" wrap="square" anchor="ctr" anchorCtr="1"/>
        <a:lstStyle/>
        <a:p>
          <a:pPr>
            <a:defRPr sz="105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308585534202873"/>
          <c:y val="0.23209350561986714"/>
          <c:w val="0.81220378484546185"/>
          <c:h val="0.40401018663484672"/>
        </c:manualLayout>
      </c:layout>
      <c:lineChart>
        <c:grouping val="standard"/>
        <c:varyColors val="0"/>
        <c:ser>
          <c:idx val="0"/>
          <c:order val="0"/>
          <c:tx>
            <c:strRef>
              <c:f>'[Chart in Microsoft PowerPoint]Sheet1'!$H$2</c:f>
              <c:strCache>
                <c:ptCount val="1"/>
                <c:pt idx="0">
                  <c:v>MCH</c:v>
                </c:pt>
              </c:strCache>
            </c:strRef>
          </c:tx>
          <c:spPr>
            <a:ln w="190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in Microsoft PowerPoint]Sheet1'!$F$3:$G$12</c:f>
              <c:multiLvlStrCache>
                <c:ptCount val="10"/>
                <c:lvl>
                  <c:pt idx="0">
                    <c:v>Jul</c:v>
                  </c:pt>
                  <c:pt idx="1">
                    <c:v>Aug - Oct</c:v>
                  </c:pt>
                  <c:pt idx="2">
                    <c:v>Nov</c:v>
                  </c:pt>
                  <c:pt idx="3">
                    <c:v>Dec</c:v>
                  </c:pt>
                  <c:pt idx="4">
                    <c:v>Jan</c:v>
                  </c:pt>
                  <c:pt idx="5">
                    <c:v>Feb</c:v>
                  </c:pt>
                  <c:pt idx="6">
                    <c:v>Mar</c:v>
                  </c:pt>
                  <c:pt idx="7">
                    <c:v>Apr</c:v>
                  </c:pt>
                  <c:pt idx="8">
                    <c:v>May</c:v>
                  </c:pt>
                  <c:pt idx="9">
                    <c:v>Jun</c:v>
                  </c:pt>
                </c:lvl>
                <c:lvl>
                  <c:pt idx="0">
                    <c:v>2016</c:v>
                  </c:pt>
                  <c:pt idx="4">
                    <c:v>2017</c:v>
                  </c:pt>
                </c:lvl>
              </c:multiLvlStrCache>
            </c:multiLvlStrRef>
          </c:cat>
          <c:val>
            <c:numRef>
              <c:f>'[Chart in Microsoft PowerPoint]Sheet1'!$H$3:$H$12</c:f>
              <c:numCache>
                <c:formatCode>0</c:formatCode>
                <c:ptCount val="10"/>
                <c:pt idx="0">
                  <c:v>0</c:v>
                </c:pt>
                <c:pt idx="1">
                  <c:v>85</c:v>
                </c:pt>
                <c:pt idx="2">
                  <c:v>33</c:v>
                </c:pt>
                <c:pt idx="3">
                  <c:v>33</c:v>
                </c:pt>
                <c:pt idx="4">
                  <c:v>45</c:v>
                </c:pt>
                <c:pt idx="5">
                  <c:v>28</c:v>
                </c:pt>
                <c:pt idx="6">
                  <c:v>77</c:v>
                </c:pt>
                <c:pt idx="7">
                  <c:v>95</c:v>
                </c:pt>
                <c:pt idx="8">
                  <c:v>94</c:v>
                </c:pt>
                <c:pt idx="9">
                  <c:v>73</c:v>
                </c:pt>
              </c:numCache>
            </c:numRef>
          </c:val>
          <c:smooth val="0"/>
          <c:extLst>
            <c:ext xmlns:c16="http://schemas.microsoft.com/office/drawing/2014/chart" uri="{C3380CC4-5D6E-409C-BE32-E72D297353CC}">
              <c16:uniqueId val="{00000000-FF7B-4CCE-B046-5AE0C7C48F5B}"/>
            </c:ext>
          </c:extLst>
        </c:ser>
        <c:ser>
          <c:idx val="1"/>
          <c:order val="1"/>
          <c:tx>
            <c:strRef>
              <c:f>'[Chart in Microsoft PowerPoint]Sheet1'!$I$2</c:f>
              <c:strCache>
                <c:ptCount val="1"/>
                <c:pt idx="0">
                  <c:v>CCR</c:v>
                </c:pt>
              </c:strCache>
            </c:strRef>
          </c:tx>
          <c:spPr>
            <a:ln w="190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in Microsoft PowerPoint]Sheet1'!$F$3:$G$12</c:f>
              <c:multiLvlStrCache>
                <c:ptCount val="10"/>
                <c:lvl>
                  <c:pt idx="0">
                    <c:v>Jul</c:v>
                  </c:pt>
                  <c:pt idx="1">
                    <c:v>Aug - Oct</c:v>
                  </c:pt>
                  <c:pt idx="2">
                    <c:v>Nov</c:v>
                  </c:pt>
                  <c:pt idx="3">
                    <c:v>Dec</c:v>
                  </c:pt>
                  <c:pt idx="4">
                    <c:v>Jan</c:v>
                  </c:pt>
                  <c:pt idx="5">
                    <c:v>Feb</c:v>
                  </c:pt>
                  <c:pt idx="6">
                    <c:v>Mar</c:v>
                  </c:pt>
                  <c:pt idx="7">
                    <c:v>Apr</c:v>
                  </c:pt>
                  <c:pt idx="8">
                    <c:v>May</c:v>
                  </c:pt>
                  <c:pt idx="9">
                    <c:v>Jun</c:v>
                  </c:pt>
                </c:lvl>
                <c:lvl>
                  <c:pt idx="0">
                    <c:v>2016</c:v>
                  </c:pt>
                  <c:pt idx="4">
                    <c:v>2017</c:v>
                  </c:pt>
                </c:lvl>
              </c:multiLvlStrCache>
            </c:multiLvlStrRef>
          </c:cat>
          <c:val>
            <c:numRef>
              <c:f>'[Chart in Microsoft PowerPoint]Sheet1'!$I$3:$I$12</c:f>
              <c:numCache>
                <c:formatCode>General</c:formatCode>
                <c:ptCount val="10"/>
                <c:pt idx="2" formatCode="0">
                  <c:v>6</c:v>
                </c:pt>
                <c:pt idx="3" formatCode="0">
                  <c:v>0</c:v>
                </c:pt>
                <c:pt idx="4" formatCode="0">
                  <c:v>36</c:v>
                </c:pt>
                <c:pt idx="5" formatCode="0">
                  <c:v>20</c:v>
                </c:pt>
                <c:pt idx="6" formatCode="0">
                  <c:v>27</c:v>
                </c:pt>
                <c:pt idx="7" formatCode="0">
                  <c:v>48</c:v>
                </c:pt>
                <c:pt idx="8" formatCode="0">
                  <c:v>94</c:v>
                </c:pt>
                <c:pt idx="9" formatCode="0">
                  <c:v>74</c:v>
                </c:pt>
              </c:numCache>
            </c:numRef>
          </c:val>
          <c:smooth val="0"/>
          <c:extLst>
            <c:ext xmlns:c16="http://schemas.microsoft.com/office/drawing/2014/chart" uri="{C3380CC4-5D6E-409C-BE32-E72D297353CC}">
              <c16:uniqueId val="{00000001-FF7B-4CCE-B046-5AE0C7C48F5B}"/>
            </c:ext>
          </c:extLst>
        </c:ser>
        <c:ser>
          <c:idx val="2"/>
          <c:order val="2"/>
          <c:tx>
            <c:strRef>
              <c:f>'[Chart in Microsoft PowerPoint]Sheet1'!$J$2</c:f>
              <c:strCache>
                <c:ptCount val="1"/>
                <c:pt idx="0">
                  <c:v>ART</c:v>
                </c:pt>
              </c:strCache>
            </c:strRef>
          </c:tx>
          <c:spPr>
            <a:ln w="19050" cap="rnd">
              <a:solidFill>
                <a:srgbClr val="00B05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'[Chart in Microsoft PowerPoint]Sheet1'!$F$3:$G$12</c:f>
              <c:multiLvlStrCache>
                <c:ptCount val="10"/>
                <c:lvl>
                  <c:pt idx="0">
                    <c:v>Jul</c:v>
                  </c:pt>
                  <c:pt idx="1">
                    <c:v>Aug - Oct</c:v>
                  </c:pt>
                  <c:pt idx="2">
                    <c:v>Nov</c:v>
                  </c:pt>
                  <c:pt idx="3">
                    <c:v>Dec</c:v>
                  </c:pt>
                  <c:pt idx="4">
                    <c:v>Jan</c:v>
                  </c:pt>
                  <c:pt idx="5">
                    <c:v>Feb</c:v>
                  </c:pt>
                  <c:pt idx="6">
                    <c:v>Mar</c:v>
                  </c:pt>
                  <c:pt idx="7">
                    <c:v>Apr</c:v>
                  </c:pt>
                  <c:pt idx="8">
                    <c:v>May</c:v>
                  </c:pt>
                  <c:pt idx="9">
                    <c:v>Jun</c:v>
                  </c:pt>
                </c:lvl>
                <c:lvl>
                  <c:pt idx="0">
                    <c:v>2016</c:v>
                  </c:pt>
                  <c:pt idx="4">
                    <c:v>2017</c:v>
                  </c:pt>
                </c:lvl>
              </c:multiLvlStrCache>
            </c:multiLvlStrRef>
          </c:cat>
          <c:val>
            <c:numRef>
              <c:f>'[Chart in Microsoft PowerPoint]Sheet1'!$J$3:$J$12</c:f>
              <c:numCache>
                <c:formatCode>General</c:formatCode>
                <c:ptCount val="10"/>
                <c:pt idx="2" formatCode="0">
                  <c:v>74</c:v>
                </c:pt>
                <c:pt idx="3" formatCode="0">
                  <c:v>78</c:v>
                </c:pt>
                <c:pt idx="4" formatCode="0">
                  <c:v>99</c:v>
                </c:pt>
                <c:pt idx="5" formatCode="0">
                  <c:v>98</c:v>
                </c:pt>
                <c:pt idx="6" formatCode="0">
                  <c:v>100</c:v>
                </c:pt>
                <c:pt idx="7" formatCode="0">
                  <c:v>100</c:v>
                </c:pt>
                <c:pt idx="8" formatCode="0">
                  <c:v>100</c:v>
                </c:pt>
                <c:pt idx="9" formatCode="0">
                  <c:v>100</c:v>
                </c:pt>
              </c:numCache>
            </c:numRef>
          </c:val>
          <c:smooth val="0"/>
          <c:extLst>
            <c:ext xmlns:c16="http://schemas.microsoft.com/office/drawing/2014/chart" uri="{C3380CC4-5D6E-409C-BE32-E72D297353CC}">
              <c16:uniqueId val="{00000002-FF7B-4CCE-B046-5AE0C7C48F5B}"/>
            </c:ext>
          </c:extLst>
        </c:ser>
        <c:dLbls>
          <c:showLegendKey val="0"/>
          <c:showVal val="0"/>
          <c:showCatName val="0"/>
          <c:showSerName val="0"/>
          <c:showPercent val="0"/>
          <c:showBubbleSize val="0"/>
        </c:dLbls>
        <c:smooth val="0"/>
        <c:axId val="261180432"/>
        <c:axId val="261180824"/>
      </c:lineChart>
      <c:catAx>
        <c:axId val="261180432"/>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sz="900" b="1" dirty="0">
                    <a:solidFill>
                      <a:schemeClr val="tx1"/>
                    </a:solidFill>
                  </a:rPr>
                  <a:t>Month</a:t>
                </a:r>
              </a:p>
            </c:rich>
          </c:tx>
          <c:layout>
            <c:manualLayout>
              <c:xMode val="edge"/>
              <c:yMode val="edge"/>
              <c:x val="0.48420511341474937"/>
              <c:y val="0.75754888103179718"/>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mn-lt"/>
                <a:ea typeface="+mn-ea"/>
                <a:cs typeface="+mn-cs"/>
              </a:defRPr>
            </a:pPr>
            <a:endParaRPr lang="en-US"/>
          </a:p>
        </c:txPr>
        <c:crossAx val="261180824"/>
        <c:crossesAt val="0"/>
        <c:auto val="1"/>
        <c:lblAlgn val="ctr"/>
        <c:lblOffset val="100"/>
        <c:noMultiLvlLbl val="0"/>
      </c:catAx>
      <c:valAx>
        <c:axId val="261180824"/>
        <c:scaling>
          <c:orientation val="minMax"/>
          <c:max val="100"/>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900" b="1" i="0" baseline="0" dirty="0">
                    <a:solidFill>
                      <a:schemeClr val="tx1"/>
                    </a:solidFill>
                    <a:effectLst/>
                  </a:rPr>
                  <a:t>% of Eligible Patients with VL Ordered</a:t>
                </a:r>
                <a:endParaRPr lang="en-US" sz="900" dirty="0">
                  <a:solidFill>
                    <a:schemeClr val="tx1"/>
                  </a:solidFill>
                  <a:effectLst/>
                </a:endParaRPr>
              </a:p>
            </c:rich>
          </c:tx>
          <c:layout>
            <c:manualLayout>
              <c:xMode val="edge"/>
              <c:yMode val="edge"/>
              <c:x val="3.0566186865781709E-2"/>
              <c:y val="4.2393619939466394E-2"/>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crossAx val="261180432"/>
        <c:crosses val="autoZero"/>
        <c:crossBetween val="between"/>
        <c:majorUnit val="20"/>
      </c:valAx>
      <c:spPr>
        <a:noFill/>
        <a:ln>
          <a:noFill/>
        </a:ln>
        <a:effectLst/>
      </c:spPr>
    </c:plotArea>
    <c:legend>
      <c:legendPos val="b"/>
      <c:layout>
        <c:manualLayout>
          <c:xMode val="edge"/>
          <c:yMode val="edge"/>
          <c:x val="0.25469525480524685"/>
          <c:y val="0.88460552817141092"/>
          <c:w val="0.48417200138642669"/>
          <c:h val="9.5053235577943374E-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'[Chart in Microsoft Word]Sheet1'!$A$2:$A$8</cx:f>
        <cx:lvl ptCount="7">
          <cx:pt idx="0">Defect A</cx:pt>
          <cx:pt idx="1">Defect B</cx:pt>
          <cx:pt idx="2">Defect C</cx:pt>
          <cx:pt idx="3">Defect D</cx:pt>
          <cx:pt idx="4">Defect E</cx:pt>
          <cx:pt idx="5">Defect F</cx:pt>
          <cx:pt idx="6">Other</cx:pt>
        </cx:lvl>
      </cx:strDim>
      <cx:numDim type="val">
        <cx:f>'[Chart in Microsoft Word]Sheet1'!$B$2:$B$8</cx:f>
        <cx:lvl ptCount="7" formatCode="General">
          <cx:pt idx="0">10</cx:pt>
          <cx:pt idx="1">8</cx:pt>
          <cx:pt idx="2">6</cx:pt>
          <cx:pt idx="3">2</cx:pt>
          <cx:pt idx="4">2</cx:pt>
          <cx:pt idx="5">1</cx:pt>
          <cx:pt idx="6">2</cx:pt>
        </cx:lvl>
      </cx:numDim>
    </cx:data>
  </cx:chartData>
  <cx:chart>
    <cx:title pos="t" align="ctr" overlay="0">
      <cx:tx>
        <cx:txData>
          <cx:v>Pareto Diagram</cx:v>
        </cx:txData>
      </cx:tx>
      <cx:txPr>
        <a:bodyPr spcFirstLastPara="1" vertOverflow="ellipsis" horzOverflow="overflow" wrap="square" lIns="0" tIns="0" rIns="0" bIns="0" anchor="ctr" anchorCtr="1"/>
        <a:lstStyle/>
        <a:p>
          <a:pPr algn="ctr" rtl="0">
            <a:defRPr sz="1800"/>
          </a:pPr>
          <a:r>
            <a:rPr lang="en-US" sz="1800" b="1" i="0" u="none" strike="noStrike" baseline="0">
              <a:solidFill>
                <a:sysClr val="windowText" lastClr="000000">
                  <a:lumMod val="65000"/>
                  <a:lumOff val="35000"/>
                </a:sysClr>
              </a:solidFill>
              <a:latin typeface="Calibri" panose="020F0502020204030204"/>
            </a:rPr>
            <a:t>Pareto Diagram</a:t>
          </a:r>
        </a:p>
      </cx:txPr>
    </cx:title>
    <cx:plotArea>
      <cx:plotAreaRegion>
        <cx:plotSurface>
          <cx:spPr>
            <a:ln w="38100">
              <a:solidFill>
                <a:schemeClr val="accent2"/>
              </a:solidFill>
            </a:ln>
          </cx:spPr>
        </cx:plotSurface>
        <cx:series layoutId="clusteredColumn" uniqueId="{BCB1B5FC-D4EB-A345-B5BD-258D083643D5}">
          <cx:tx>
            <cx:txData>
              <cx:f>'[Chart in Microsoft Word]Sheet1'!$B$1</cx:f>
              <cx:v>Frequency</cx:v>
            </cx:txData>
          </cx:tx>
          <cx:dataId val="0"/>
          <cx:layoutPr>
            <cx:aggregation/>
          </cx:layoutPr>
          <cx:axisId val="1"/>
        </cx:series>
        <cx:series layoutId="paretoLine" ownerIdx="0" uniqueId="{E4B32562-89E5-3E4E-A264-A55AFEF8739A}">
          <cx:axisId val="2"/>
        </cx:series>
      </cx:plotAreaRegion>
      <cx:axis id="0">
        <cx:catScaling gapWidth="0"/>
        <cx:title>
          <cx:tx>
            <cx:txData>
              <cx:v>Defect Categories</cx:v>
            </cx:txData>
          </cx:tx>
          <cx:txPr>
            <a:bodyPr spcFirstLastPara="1" vertOverflow="ellipsis" horzOverflow="overflow" wrap="square" lIns="0" tIns="0" rIns="0" bIns="0" anchor="ctr" anchorCtr="1"/>
            <a:lstStyle/>
            <a:p>
              <a:pPr algn="ctr" rtl="0">
                <a:defRPr sz="1200"/>
              </a:pPr>
              <a:r>
                <a:rPr lang="en-US" sz="1200" b="1" i="0" u="none" strike="noStrike" baseline="0">
                  <a:solidFill>
                    <a:sysClr val="windowText" lastClr="000000">
                      <a:lumMod val="65000"/>
                      <a:lumOff val="35000"/>
                    </a:sysClr>
                  </a:solidFill>
                  <a:latin typeface="Calibri" panose="020F0502020204030204"/>
                </a:rPr>
                <a:t>Defect Categories</a:t>
              </a:r>
            </a:p>
          </cx:txPr>
        </cx:title>
        <cx:tickLabels/>
      </cx:axis>
      <cx:axis id="1">
        <cx:valScaling/>
        <cx:title>
          <cx:tx>
            <cx:txData>
              <cx:v>Frequency</cx:v>
            </cx:txData>
          </cx:tx>
          <cx:txPr>
            <a:bodyPr spcFirstLastPara="1" vertOverflow="ellipsis" horzOverflow="overflow" wrap="square" lIns="0" tIns="0" rIns="0" bIns="0" anchor="ctr" anchorCtr="1"/>
            <a:lstStyle/>
            <a:p>
              <a:pPr algn="ctr" rtl="0">
                <a:defRPr sz="1200"/>
              </a:pPr>
              <a:r>
                <a:rPr lang="en-US" sz="1200" b="1" i="0" u="none" strike="noStrike" baseline="0">
                  <a:solidFill>
                    <a:sysClr val="windowText" lastClr="000000">
                      <a:lumMod val="65000"/>
                      <a:lumOff val="35000"/>
                    </a:sysClr>
                  </a:solidFill>
                  <a:latin typeface="Calibri" panose="020F0502020204030204"/>
                </a:rPr>
                <a:t>Frequency</a:t>
              </a:r>
            </a:p>
          </cx:txPr>
        </cx:title>
        <cx:majorGridlines/>
        <cx:tickLabels/>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t>
        <a:bodyPr/>
        <a:lstStyle/>
        <a:p>
          <a:endParaRPr lang="en-US"/>
        </a:p>
      </dgm:t>
    </dgm:pt>
    <dgm:pt modelId="{37FD4C1A-FEB4-DD4A-93F1-4D6214697030}" type="pres">
      <dgm:prSet presAssocID="{3EDCEB05-B0E7-794F-B4F4-F34F9736F6EB}" presName="parTx1" presStyleLbl="node1" presStyleIdx="0" presStyleCnt="3"/>
      <dgm:spPr/>
      <dgm:t>
        <a:bodyPr/>
        <a:lstStyle/>
        <a:p>
          <a:endParaRPr lang="en-US"/>
        </a:p>
      </dgm:t>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t>
        <a:bodyPr/>
        <a:lstStyle/>
        <a:p>
          <a:endParaRPr lang="en-US"/>
        </a:p>
      </dgm:t>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t>
        <a:bodyPr/>
        <a:lstStyle/>
        <a:p>
          <a:endParaRPr lang="en-US"/>
        </a:p>
      </dgm:t>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t>
        <a:bodyPr/>
        <a:lstStyle/>
        <a:p>
          <a:endParaRPr lang="en-US"/>
        </a:p>
      </dgm:t>
    </dgm:pt>
    <dgm:pt modelId="{4EB3B5C9-AB13-6049-92D7-CE3500D89722}" type="pres">
      <dgm:prSet presAssocID="{0A13879D-9429-0741-BA3F-4A8584D22693}" presName="parTx3" presStyleLbl="node1" presStyleIdx="2" presStyleCnt="3"/>
      <dgm:spPr/>
      <dgm:t>
        <a:bodyPr/>
        <a:lstStyle/>
        <a:p>
          <a:endParaRPr lang="en-US"/>
        </a:p>
      </dgm:t>
    </dgm:pt>
  </dgm:ptLst>
  <dgm:cxnLst>
    <dgm:cxn modelId="{3E3B8F26-F5D6-094C-B132-BE53E52EC0A2}" srcId="{C766E33C-82B1-E742-B1D0-6732A49447AC}" destId="{3EDCEB05-B0E7-794F-B4F4-F34F9736F6EB}" srcOrd="0" destOrd="0" parTransId="{627406F0-A2DD-5745-BA1F-58831F250C70}" sibTransId="{354935C9-3F27-874A-B1B8-16812E9D447C}"/>
    <dgm:cxn modelId="{77DBE74F-5A7D-084A-8115-94F64D29D694}" type="presOf" srcId="{59A31647-054E-F04F-B256-37D3D567A2FF}" destId="{9D3CD4FA-C0FF-024B-BB2B-79BC8BEBA663}"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F804593C-CC1E-384C-A95A-D355EA56FCDD}" srcId="{3EDCEB05-B0E7-794F-B4F4-F34F9736F6EB}" destId="{59A31647-054E-F04F-B256-37D3D567A2FF}" srcOrd="1" destOrd="0" parTransId="{29D2B6C6-9FC4-4E45-A77F-9D2A452B51A2}" sibTransId="{21C9033B-9332-8A44-8012-84C3DD080150}"/>
    <dgm:cxn modelId="{1F4FBB1C-BFCC-2744-B849-6AE0B0CB408E}" srcId="{C766E33C-82B1-E742-B1D0-6732A49447AC}" destId="{1DC893F6-81A5-5949-8653-5EFABE6A0283}" srcOrd="1" destOrd="0" parTransId="{064A95C1-A093-6644-B1E2-775BA9A624F9}" sibTransId="{7484EBC9-9736-114E-9852-6C85BBA7A304}"/>
    <dgm:cxn modelId="{AFC1EC31-35AA-BF44-856A-631C1EE3EEBF}" type="presOf" srcId="{C4BC0B87-FCFA-E546-A2C9-F1D9E2262861}" destId="{E61FBB7A-0C16-7A46-8142-A9209A001ECB}" srcOrd="0" destOrd="0" presId="urn:microsoft.com/office/officeart/2009/3/layout/SubStepProcess"/>
    <dgm:cxn modelId="{55F68F8E-2549-0347-982C-54FC237C54B2}" type="presOf" srcId="{0A13879D-9429-0741-BA3F-4A8584D22693}" destId="{4EB3B5C9-AB13-6049-92D7-CE3500D89722}" srcOrd="0" destOrd="0" presId="urn:microsoft.com/office/officeart/2009/3/layout/SubStepProcess"/>
    <dgm:cxn modelId="{6685B6CF-0136-A341-98E2-685FD479BD2C}" srcId="{3EDCEB05-B0E7-794F-B4F4-F34F9736F6EB}" destId="{C4BC0B87-FCFA-E546-A2C9-F1D9E2262861}" srcOrd="0" destOrd="0" parTransId="{2FD297F3-1518-2641-94E7-87A542FC71AE}" sibTransId="{E32E2947-0FF2-7D47-A0E5-2991731D550B}"/>
    <dgm:cxn modelId="{51092FB4-AF8A-5644-AF4B-A822FC7E59FE}" type="presOf" srcId="{3EDCEB05-B0E7-794F-B4F4-F34F9736F6EB}" destId="{37FD4C1A-FEB4-DD4A-93F1-4D6214697030}" srcOrd="0" destOrd="0" presId="urn:microsoft.com/office/officeart/2009/3/layout/SubStepProcess"/>
    <dgm:cxn modelId="{38BF8D58-520F-7E43-888E-317BA3C4A496}" type="presOf" srcId="{1DC893F6-81A5-5949-8653-5EFABE6A0283}" destId="{99CFA834-237A-6B4F-80E8-D15373D2D1E2}" srcOrd="0" destOrd="0" presId="urn:microsoft.com/office/officeart/2009/3/layout/SubStepProcess"/>
    <dgm:cxn modelId="{7013AFDC-1D9E-5C4D-9E1C-9356F49CCC09}" type="presOf" srcId="{C766E33C-82B1-E742-B1D0-6732A49447AC}" destId="{3A234930-661C-7540-BF32-6E80E72A334F}" srcOrd="0" destOrd="0" presId="urn:microsoft.com/office/officeart/2009/3/layout/SubStepProcess"/>
    <dgm:cxn modelId="{16C3ED24-5699-2442-BC15-37B52BF4AB7F}" type="presParOf" srcId="{3A234930-661C-7540-BF32-6E80E72A334F}" destId="{37FD4C1A-FEB4-DD4A-93F1-4D6214697030}" srcOrd="0" destOrd="0" presId="urn:microsoft.com/office/officeart/2009/3/layout/SubStepProcess"/>
    <dgm:cxn modelId="{35E50A8B-FFF6-264C-B875-4F7BD88380F5}" type="presParOf" srcId="{3A234930-661C-7540-BF32-6E80E72A334F}" destId="{BFF735DA-33D5-5047-B2CF-5793286BE9FA}" srcOrd="1" destOrd="0" presId="urn:microsoft.com/office/officeart/2009/3/layout/SubStepProcess"/>
    <dgm:cxn modelId="{9FA2DD84-18B7-244F-A9A4-5504E3E03344}" type="presParOf" srcId="{3A234930-661C-7540-BF32-6E80E72A334F}" destId="{3FF14FFB-17D0-4249-B256-51DA97A06D15}" srcOrd="2" destOrd="0" presId="urn:microsoft.com/office/officeart/2009/3/layout/SubStepProcess"/>
    <dgm:cxn modelId="{99ED13C2-E63C-C34F-A30E-EE5114D9A5B4}" type="presParOf" srcId="{3FF14FFB-17D0-4249-B256-51DA97A06D15}" destId="{CC833EA9-74E5-4747-9DB7-EB10C86CCF3E}" srcOrd="0" destOrd="0" presId="urn:microsoft.com/office/officeart/2009/3/layout/SubStepProcess"/>
    <dgm:cxn modelId="{FA928E23-90CD-8C4A-A0C9-13E625DB0A9D}" type="presParOf" srcId="{3FF14FFB-17D0-4249-B256-51DA97A06D15}" destId="{C59BC8C0-C2A7-5A49-A0B8-7EEE181748D5}" srcOrd="1" destOrd="0" presId="urn:microsoft.com/office/officeart/2009/3/layout/SubStepProcess"/>
    <dgm:cxn modelId="{C03364BB-FE09-8648-9C53-A0EC54758F19}" type="presParOf" srcId="{3FF14FFB-17D0-4249-B256-51DA97A06D15}" destId="{2A9D9DCD-267F-244E-BC06-C55C4CD03F6F}" srcOrd="2" destOrd="0" presId="urn:microsoft.com/office/officeart/2009/3/layout/SubStepProcess"/>
    <dgm:cxn modelId="{D5060C89-5F75-404E-A378-DFD07D7D4E2F}" type="presParOf" srcId="{2A9D9DCD-267F-244E-BC06-C55C4CD03F6F}" destId="{13DA18C3-BDF9-7347-A127-2C5E71385356}" srcOrd="0" destOrd="0" presId="urn:microsoft.com/office/officeart/2009/3/layout/SubStepProcess"/>
    <dgm:cxn modelId="{2FD819E2-62FB-A349-870D-715D1F86391B}" type="presParOf" srcId="{2A9D9DCD-267F-244E-BC06-C55C4CD03F6F}" destId="{740F3CC9-86FC-BD4E-92E8-16DDB22CD17D}" srcOrd="1" destOrd="0" presId="urn:microsoft.com/office/officeart/2009/3/layout/SubStepProcess"/>
    <dgm:cxn modelId="{6B6B9EB5-1DC0-F84D-A5C8-423AC1830015}" type="presParOf" srcId="{2A9D9DCD-267F-244E-BC06-C55C4CD03F6F}" destId="{8567533E-8022-804D-A301-CBA84824CFDE}" srcOrd="2" destOrd="0" presId="urn:microsoft.com/office/officeart/2009/3/layout/SubStepProcess"/>
    <dgm:cxn modelId="{631A0A26-1614-7B4F-8949-CF3A0EEF8714}" type="presParOf" srcId="{2A9D9DCD-267F-244E-BC06-C55C4CD03F6F}" destId="{E61FBB7A-0C16-7A46-8142-A9209A001ECB}" srcOrd="3" destOrd="0" presId="urn:microsoft.com/office/officeart/2009/3/layout/SubStepProcess"/>
    <dgm:cxn modelId="{00F3B26B-E50B-4349-9354-D1C2AC69BD5D}" type="presParOf" srcId="{2A9D9DCD-267F-244E-BC06-C55C4CD03F6F}" destId="{0D6E13AB-30EA-4E43-9FD7-93436EB2226D}" srcOrd="4" destOrd="0" presId="urn:microsoft.com/office/officeart/2009/3/layout/SubStepProcess"/>
    <dgm:cxn modelId="{709FE59A-50D1-2542-962F-15CB46AC9078}" type="presParOf" srcId="{3FF14FFB-17D0-4249-B256-51DA97A06D15}" destId="{B4AF5B18-9B46-1245-B1E6-1FC39900B8A6}" srcOrd="3" destOrd="0" presId="urn:microsoft.com/office/officeart/2009/3/layout/SubStepProcess"/>
    <dgm:cxn modelId="{5443AEBF-DB44-9F47-B515-270896408865}" type="presParOf" srcId="{3FF14FFB-17D0-4249-B256-51DA97A06D15}" destId="{B721F36E-0391-024C-A450-E7A7B23B5C4B}" srcOrd="4" destOrd="0" presId="urn:microsoft.com/office/officeart/2009/3/layout/SubStepProcess"/>
    <dgm:cxn modelId="{F9ADBACE-AE5C-264A-81FD-7F063904FF1A}" type="presParOf" srcId="{3FF14FFB-17D0-4249-B256-51DA97A06D15}" destId="{6A12DABF-9DA2-3246-934E-4731ED85D966}" srcOrd="5" destOrd="0" presId="urn:microsoft.com/office/officeart/2009/3/layout/SubStepProcess"/>
    <dgm:cxn modelId="{90A0B172-5C5B-2340-A291-AD11B0D4E5A8}" type="presParOf" srcId="{6A12DABF-9DA2-3246-934E-4731ED85D966}" destId="{E060CAB2-DB55-4641-812C-CBDDFCD0DA7D}" srcOrd="0" destOrd="0" presId="urn:microsoft.com/office/officeart/2009/3/layout/SubStepProcess"/>
    <dgm:cxn modelId="{5700853C-903A-8B44-A51A-944C664A2299}" type="presParOf" srcId="{6A12DABF-9DA2-3246-934E-4731ED85D966}" destId="{0A802FF6-B21A-5644-9540-DB4CEC22E66C}" srcOrd="1" destOrd="0" presId="urn:microsoft.com/office/officeart/2009/3/layout/SubStepProcess"/>
    <dgm:cxn modelId="{5DC2E13B-6259-CC41-99CE-68712F34C5EC}" type="presParOf" srcId="{6A12DABF-9DA2-3246-934E-4731ED85D966}" destId="{47400319-9AD4-884E-AFFE-8598FCDF8D8E}" srcOrd="2" destOrd="0" presId="urn:microsoft.com/office/officeart/2009/3/layout/SubStepProcess"/>
    <dgm:cxn modelId="{ED3908EF-25B9-3346-AE57-243D61FB73B7}" type="presParOf" srcId="{6A12DABF-9DA2-3246-934E-4731ED85D966}" destId="{9D3CD4FA-C0FF-024B-BB2B-79BC8BEBA663}" srcOrd="3" destOrd="0" presId="urn:microsoft.com/office/officeart/2009/3/layout/SubStepProcess"/>
    <dgm:cxn modelId="{3A061FA8-2409-AE47-A276-6A71177CB030}" type="presParOf" srcId="{6A12DABF-9DA2-3246-934E-4731ED85D966}" destId="{93676922-0C51-B745-89BD-FDB5471A544B}" srcOrd="4" destOrd="0" presId="urn:microsoft.com/office/officeart/2009/3/layout/SubStepProcess"/>
    <dgm:cxn modelId="{BEAE1612-9E6D-9849-9D87-C93F3DC536B9}" type="presParOf" srcId="{3A234930-661C-7540-BF32-6E80E72A334F}" destId="{AC0CA340-3E49-B64A-B87C-E50867B7AA59}" srcOrd="3" destOrd="0" presId="urn:microsoft.com/office/officeart/2009/3/layout/SubStepProcess"/>
    <dgm:cxn modelId="{D28DA76E-DFCA-A243-90AA-2C1634D96828}" type="presParOf" srcId="{3A234930-661C-7540-BF32-6E80E72A334F}" destId="{99CFA834-237A-6B4F-80E8-D15373D2D1E2}" srcOrd="4" destOrd="0" presId="urn:microsoft.com/office/officeart/2009/3/layout/SubStepProcess"/>
    <dgm:cxn modelId="{870EF15D-C2B7-594D-8E5F-2C3270FD7956}"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503DDDF-C757-CA47-BF68-76E4EA72F7F3}"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3B4B4D81-7DA7-3541-A9B9-8008D3A1098C}">
      <dgm:prSet phldrT="[Text]"/>
      <dgm:spPr/>
      <dgm:t>
        <a:bodyPr/>
        <a:lstStyle/>
        <a:p>
          <a:r>
            <a:rPr lang="en-US" dirty="0"/>
            <a:t>ACT</a:t>
          </a:r>
        </a:p>
      </dgm:t>
    </dgm:pt>
    <dgm:pt modelId="{0F7052AA-E630-5845-A063-58B25190461E}" type="parTrans" cxnId="{9F47B578-1520-BF4C-A322-BC5C331ECF0A}">
      <dgm:prSet/>
      <dgm:spPr/>
      <dgm:t>
        <a:bodyPr/>
        <a:lstStyle/>
        <a:p>
          <a:endParaRPr lang="en-US"/>
        </a:p>
      </dgm:t>
    </dgm:pt>
    <dgm:pt modelId="{2796A1B1-4367-C14D-A120-36117677B177}" type="sibTrans" cxnId="{9F47B578-1520-BF4C-A322-BC5C331ECF0A}">
      <dgm:prSet/>
      <dgm:spPr/>
      <dgm:t>
        <a:bodyPr/>
        <a:lstStyle/>
        <a:p>
          <a:endParaRPr lang="en-US"/>
        </a:p>
      </dgm:t>
    </dgm:pt>
    <dgm:pt modelId="{C8CB48A4-6554-D145-9B48-40280148BDB6}">
      <dgm:prSet phldrT="[Text]"/>
      <dgm:spPr/>
      <dgm:t>
        <a:bodyPr/>
        <a:lstStyle/>
        <a:p>
          <a:r>
            <a:rPr lang="en-US" dirty="0"/>
            <a:t>PLAN</a:t>
          </a:r>
        </a:p>
      </dgm:t>
    </dgm:pt>
    <dgm:pt modelId="{87C4FCEF-3E4D-C44E-93F2-CF72D4243FEC}" type="parTrans" cxnId="{542DFF63-C821-8D46-8A80-F2C1AB71F5E3}">
      <dgm:prSet/>
      <dgm:spPr/>
      <dgm:t>
        <a:bodyPr/>
        <a:lstStyle/>
        <a:p>
          <a:endParaRPr lang="en-US"/>
        </a:p>
      </dgm:t>
    </dgm:pt>
    <dgm:pt modelId="{DFF59A8F-C683-7A4C-B4B3-9BBA617D2E13}" type="sibTrans" cxnId="{542DFF63-C821-8D46-8A80-F2C1AB71F5E3}">
      <dgm:prSet/>
      <dgm:spPr/>
      <dgm:t>
        <a:bodyPr/>
        <a:lstStyle/>
        <a:p>
          <a:endParaRPr lang="en-US"/>
        </a:p>
      </dgm:t>
    </dgm:pt>
    <dgm:pt modelId="{62B602E5-761B-A34B-9C06-10141133C5C5}">
      <dgm:prSet phldrT="[Text]"/>
      <dgm:spPr/>
      <dgm:t>
        <a:bodyPr/>
        <a:lstStyle/>
        <a:p>
          <a:r>
            <a:rPr lang="en-US" dirty="0"/>
            <a:t>DO</a:t>
          </a:r>
        </a:p>
      </dgm:t>
    </dgm:pt>
    <dgm:pt modelId="{246C21D7-307C-A245-89C4-76CF7FF42A4B}" type="parTrans" cxnId="{21E24B45-6605-9B4E-8331-990F11529A0C}">
      <dgm:prSet/>
      <dgm:spPr/>
      <dgm:t>
        <a:bodyPr/>
        <a:lstStyle/>
        <a:p>
          <a:endParaRPr lang="en-US"/>
        </a:p>
      </dgm:t>
    </dgm:pt>
    <dgm:pt modelId="{CAA81EA6-A4C3-8F47-9A22-2180AAB32EE0}" type="sibTrans" cxnId="{21E24B45-6605-9B4E-8331-990F11529A0C}">
      <dgm:prSet/>
      <dgm:spPr/>
      <dgm:t>
        <a:bodyPr/>
        <a:lstStyle/>
        <a:p>
          <a:endParaRPr lang="en-US"/>
        </a:p>
      </dgm:t>
    </dgm:pt>
    <dgm:pt modelId="{66BBD2A3-78BF-3245-9197-DCF10E92D9F6}">
      <dgm:prSet phldrT="[Text]"/>
      <dgm:spPr/>
      <dgm:t>
        <a:bodyPr/>
        <a:lstStyle/>
        <a:p>
          <a:r>
            <a:rPr lang="en-US" dirty="0"/>
            <a:t>CHECK</a:t>
          </a:r>
        </a:p>
      </dgm:t>
    </dgm:pt>
    <dgm:pt modelId="{DE065C1E-0D73-7042-8693-0DAE9976DEC4}" type="sibTrans" cxnId="{87C26390-CEB2-D245-921D-0A8B7EEF1368}">
      <dgm:prSet/>
      <dgm:spPr/>
      <dgm:t>
        <a:bodyPr/>
        <a:lstStyle/>
        <a:p>
          <a:endParaRPr lang="en-US"/>
        </a:p>
      </dgm:t>
    </dgm:pt>
    <dgm:pt modelId="{EB71E62B-E0F1-E148-BE72-C9417BADE448}" type="parTrans" cxnId="{87C26390-CEB2-D245-921D-0A8B7EEF1368}">
      <dgm:prSet/>
      <dgm:spPr/>
      <dgm:t>
        <a:bodyPr/>
        <a:lstStyle/>
        <a:p>
          <a:endParaRPr lang="en-US"/>
        </a:p>
      </dgm:t>
    </dgm:pt>
    <dgm:pt modelId="{D9BFD3FD-B4B9-BA4B-820B-B02462B27E10}" type="pres">
      <dgm:prSet presAssocID="{4503DDDF-C757-CA47-BF68-76E4EA72F7F3}" presName="cycleMatrixDiagram" presStyleCnt="0">
        <dgm:presLayoutVars>
          <dgm:chMax val="1"/>
          <dgm:dir/>
          <dgm:animLvl val="lvl"/>
          <dgm:resizeHandles val="exact"/>
        </dgm:presLayoutVars>
      </dgm:prSet>
      <dgm:spPr/>
      <dgm:t>
        <a:bodyPr/>
        <a:lstStyle/>
        <a:p>
          <a:endParaRPr lang="en-US"/>
        </a:p>
      </dgm:t>
    </dgm:pt>
    <dgm:pt modelId="{65BE9DC9-8FF1-F648-89CB-0063A4058B8A}" type="pres">
      <dgm:prSet presAssocID="{4503DDDF-C757-CA47-BF68-76E4EA72F7F3}" presName="children" presStyleCnt="0"/>
      <dgm:spPr/>
    </dgm:pt>
    <dgm:pt modelId="{583B448F-8F00-D346-B061-7AB0D4C19F10}" type="pres">
      <dgm:prSet presAssocID="{4503DDDF-C757-CA47-BF68-76E4EA72F7F3}" presName="childPlaceholder" presStyleCnt="0"/>
      <dgm:spPr/>
    </dgm:pt>
    <dgm:pt modelId="{235C25E0-3E4D-954A-B56C-3B890918B09D}" type="pres">
      <dgm:prSet presAssocID="{4503DDDF-C757-CA47-BF68-76E4EA72F7F3}" presName="circle" presStyleCnt="0"/>
      <dgm:spPr/>
    </dgm:pt>
    <dgm:pt modelId="{031619AC-9804-434D-B44F-103DC8F71531}" type="pres">
      <dgm:prSet presAssocID="{4503DDDF-C757-CA47-BF68-76E4EA72F7F3}" presName="quadrant1" presStyleLbl="node1" presStyleIdx="0" presStyleCnt="4" custScaleX="68197" custScaleY="70981" custLinFactNeighborX="13005" custLinFactNeighborY="14515">
        <dgm:presLayoutVars>
          <dgm:chMax val="1"/>
          <dgm:bulletEnabled val="1"/>
        </dgm:presLayoutVars>
      </dgm:prSet>
      <dgm:spPr/>
      <dgm:t>
        <a:bodyPr/>
        <a:lstStyle/>
        <a:p>
          <a:endParaRPr lang="en-US"/>
        </a:p>
      </dgm:t>
    </dgm:pt>
    <dgm:pt modelId="{48E8B77C-A91A-714D-9C44-FA3BAB5ECF69}" type="pres">
      <dgm:prSet presAssocID="{4503DDDF-C757-CA47-BF68-76E4EA72F7F3}" presName="quadrant2" presStyleLbl="node1" presStyleIdx="1" presStyleCnt="4" custScaleX="68197" custScaleY="70981" custLinFactNeighborX="-17014" custLinFactNeighborY="15017">
        <dgm:presLayoutVars>
          <dgm:chMax val="1"/>
          <dgm:bulletEnabled val="1"/>
        </dgm:presLayoutVars>
      </dgm:prSet>
      <dgm:spPr/>
      <dgm:t>
        <a:bodyPr/>
        <a:lstStyle/>
        <a:p>
          <a:endParaRPr lang="en-US"/>
        </a:p>
      </dgm:t>
    </dgm:pt>
    <dgm:pt modelId="{736C39C5-8476-494A-87F6-76B9CCBDF7A1}" type="pres">
      <dgm:prSet presAssocID="{4503DDDF-C757-CA47-BF68-76E4EA72F7F3}" presName="quadrant3" presStyleLbl="node1" presStyleIdx="2" presStyleCnt="4" custScaleX="68197" custScaleY="70981" custLinFactNeighborX="-18010" custLinFactNeighborY="-16017">
        <dgm:presLayoutVars>
          <dgm:chMax val="1"/>
          <dgm:bulletEnabled val="1"/>
        </dgm:presLayoutVars>
      </dgm:prSet>
      <dgm:spPr/>
      <dgm:t>
        <a:bodyPr/>
        <a:lstStyle/>
        <a:p>
          <a:endParaRPr lang="en-US"/>
        </a:p>
      </dgm:t>
    </dgm:pt>
    <dgm:pt modelId="{68D86A6B-A39D-A24F-B43A-360D8C1A5C61}" type="pres">
      <dgm:prSet presAssocID="{4503DDDF-C757-CA47-BF68-76E4EA72F7F3}" presName="quadrant4" presStyleLbl="node1" presStyleIdx="3" presStyleCnt="4" custScaleX="68197" custScaleY="70981" custLinFactNeighborX="14008" custLinFactNeighborY="-15016">
        <dgm:presLayoutVars>
          <dgm:chMax val="1"/>
          <dgm:bulletEnabled val="1"/>
        </dgm:presLayoutVars>
      </dgm:prSet>
      <dgm:spPr/>
      <dgm:t>
        <a:bodyPr/>
        <a:lstStyle/>
        <a:p>
          <a:endParaRPr lang="en-US"/>
        </a:p>
      </dgm:t>
    </dgm:pt>
    <dgm:pt modelId="{76DAB45F-A02F-5B4F-BEAB-7B2305FB75A2}" type="pres">
      <dgm:prSet presAssocID="{4503DDDF-C757-CA47-BF68-76E4EA72F7F3}" presName="quadrantPlaceholder" presStyleCnt="0"/>
      <dgm:spPr/>
    </dgm:pt>
    <dgm:pt modelId="{EF33B2E5-636B-0A48-A35B-78E5BE467085}" type="pres">
      <dgm:prSet presAssocID="{4503DDDF-C757-CA47-BF68-76E4EA72F7F3}" presName="center1" presStyleLbl="fgShp" presStyleIdx="0" presStyleCnt="2"/>
      <dgm:spPr/>
    </dgm:pt>
    <dgm:pt modelId="{79C7222F-CD8E-BF41-9C86-307444CE470B}" type="pres">
      <dgm:prSet presAssocID="{4503DDDF-C757-CA47-BF68-76E4EA72F7F3}" presName="center2" presStyleLbl="fgShp" presStyleIdx="1" presStyleCnt="2"/>
      <dgm:spPr/>
    </dgm:pt>
  </dgm:ptLst>
  <dgm:cxnLst>
    <dgm:cxn modelId="{BBA271C7-3877-EC4D-B2D5-7AAAE16C9888}" type="presOf" srcId="{4503DDDF-C757-CA47-BF68-76E4EA72F7F3}" destId="{D9BFD3FD-B4B9-BA4B-820B-B02462B27E10}" srcOrd="0" destOrd="0" presId="urn:microsoft.com/office/officeart/2005/8/layout/cycle4"/>
    <dgm:cxn modelId="{21E24B45-6605-9B4E-8331-990F11529A0C}" srcId="{4503DDDF-C757-CA47-BF68-76E4EA72F7F3}" destId="{62B602E5-761B-A34B-9C06-10141133C5C5}" srcOrd="2" destOrd="0" parTransId="{246C21D7-307C-A245-89C4-76CF7FF42A4B}" sibTransId="{CAA81EA6-A4C3-8F47-9A22-2180AAB32EE0}"/>
    <dgm:cxn modelId="{542DFF63-C821-8D46-8A80-F2C1AB71F5E3}" srcId="{4503DDDF-C757-CA47-BF68-76E4EA72F7F3}" destId="{C8CB48A4-6554-D145-9B48-40280148BDB6}" srcOrd="1" destOrd="0" parTransId="{87C4FCEF-3E4D-C44E-93F2-CF72D4243FEC}" sibTransId="{DFF59A8F-C683-7A4C-B4B3-9BBA617D2E13}"/>
    <dgm:cxn modelId="{87C26390-CEB2-D245-921D-0A8B7EEF1368}" srcId="{4503DDDF-C757-CA47-BF68-76E4EA72F7F3}" destId="{66BBD2A3-78BF-3245-9197-DCF10E92D9F6}" srcOrd="3" destOrd="0" parTransId="{EB71E62B-E0F1-E148-BE72-C9417BADE448}" sibTransId="{DE065C1E-0D73-7042-8693-0DAE9976DEC4}"/>
    <dgm:cxn modelId="{ABC5CC31-A401-554E-BF8C-6576141CDD79}" type="presOf" srcId="{3B4B4D81-7DA7-3541-A9B9-8008D3A1098C}" destId="{031619AC-9804-434D-B44F-103DC8F71531}" srcOrd="0" destOrd="0" presId="urn:microsoft.com/office/officeart/2005/8/layout/cycle4"/>
    <dgm:cxn modelId="{FAB1B738-635C-934B-A83B-B728763EC478}" type="presOf" srcId="{C8CB48A4-6554-D145-9B48-40280148BDB6}" destId="{48E8B77C-A91A-714D-9C44-FA3BAB5ECF69}" srcOrd="0" destOrd="0" presId="urn:microsoft.com/office/officeart/2005/8/layout/cycle4"/>
    <dgm:cxn modelId="{8A38C314-B00F-4F40-B2AC-51AF20EE6C53}" type="presOf" srcId="{62B602E5-761B-A34B-9C06-10141133C5C5}" destId="{736C39C5-8476-494A-87F6-76B9CCBDF7A1}" srcOrd="0" destOrd="0" presId="urn:microsoft.com/office/officeart/2005/8/layout/cycle4"/>
    <dgm:cxn modelId="{A168DA67-765D-E142-8270-1FC3F1CAB5F5}" type="presOf" srcId="{66BBD2A3-78BF-3245-9197-DCF10E92D9F6}" destId="{68D86A6B-A39D-A24F-B43A-360D8C1A5C61}" srcOrd="0" destOrd="0" presId="urn:microsoft.com/office/officeart/2005/8/layout/cycle4"/>
    <dgm:cxn modelId="{9F47B578-1520-BF4C-A322-BC5C331ECF0A}" srcId="{4503DDDF-C757-CA47-BF68-76E4EA72F7F3}" destId="{3B4B4D81-7DA7-3541-A9B9-8008D3A1098C}" srcOrd="0" destOrd="0" parTransId="{0F7052AA-E630-5845-A063-58B25190461E}" sibTransId="{2796A1B1-4367-C14D-A120-36117677B177}"/>
    <dgm:cxn modelId="{88ED17E0-8F9D-F448-B1FA-A68422B452F9}" type="presParOf" srcId="{D9BFD3FD-B4B9-BA4B-820B-B02462B27E10}" destId="{65BE9DC9-8FF1-F648-89CB-0063A4058B8A}" srcOrd="0" destOrd="0" presId="urn:microsoft.com/office/officeart/2005/8/layout/cycle4"/>
    <dgm:cxn modelId="{A1D952B9-5CDC-AB4E-B743-55670201B7C1}" type="presParOf" srcId="{65BE9DC9-8FF1-F648-89CB-0063A4058B8A}" destId="{583B448F-8F00-D346-B061-7AB0D4C19F10}" srcOrd="0" destOrd="0" presId="urn:microsoft.com/office/officeart/2005/8/layout/cycle4"/>
    <dgm:cxn modelId="{47D3DEAD-D667-4D4D-9AB5-E33AAF90F01E}" type="presParOf" srcId="{D9BFD3FD-B4B9-BA4B-820B-B02462B27E10}" destId="{235C25E0-3E4D-954A-B56C-3B890918B09D}" srcOrd="1" destOrd="0" presId="urn:microsoft.com/office/officeart/2005/8/layout/cycle4"/>
    <dgm:cxn modelId="{5D121256-4A4C-394D-9B35-2C6D6287E17A}" type="presParOf" srcId="{235C25E0-3E4D-954A-B56C-3B890918B09D}" destId="{031619AC-9804-434D-B44F-103DC8F71531}" srcOrd="0" destOrd="0" presId="urn:microsoft.com/office/officeart/2005/8/layout/cycle4"/>
    <dgm:cxn modelId="{07C91476-A53B-AF42-AC50-94FDDCC2B1D3}" type="presParOf" srcId="{235C25E0-3E4D-954A-B56C-3B890918B09D}" destId="{48E8B77C-A91A-714D-9C44-FA3BAB5ECF69}" srcOrd="1" destOrd="0" presId="urn:microsoft.com/office/officeart/2005/8/layout/cycle4"/>
    <dgm:cxn modelId="{842153D3-3532-D246-B56F-EC85A79686F2}" type="presParOf" srcId="{235C25E0-3E4D-954A-B56C-3B890918B09D}" destId="{736C39C5-8476-494A-87F6-76B9CCBDF7A1}" srcOrd="2" destOrd="0" presId="urn:microsoft.com/office/officeart/2005/8/layout/cycle4"/>
    <dgm:cxn modelId="{0D1B97CC-6B3F-1447-A7B8-DEEF9A14537E}" type="presParOf" srcId="{235C25E0-3E4D-954A-B56C-3B890918B09D}" destId="{68D86A6B-A39D-A24F-B43A-360D8C1A5C61}" srcOrd="3" destOrd="0" presId="urn:microsoft.com/office/officeart/2005/8/layout/cycle4"/>
    <dgm:cxn modelId="{1A8B6176-7DBB-0541-8B24-9FF37B07D123}" type="presParOf" srcId="{235C25E0-3E4D-954A-B56C-3B890918B09D}" destId="{76DAB45F-A02F-5B4F-BEAB-7B2305FB75A2}" srcOrd="4" destOrd="0" presId="urn:microsoft.com/office/officeart/2005/8/layout/cycle4"/>
    <dgm:cxn modelId="{8BCB2C14-C10B-6248-BFF2-A47E29EE34AC}" type="presParOf" srcId="{D9BFD3FD-B4B9-BA4B-820B-B02462B27E10}" destId="{EF33B2E5-636B-0A48-A35B-78E5BE467085}" srcOrd="2" destOrd="0" presId="urn:microsoft.com/office/officeart/2005/8/layout/cycle4"/>
    <dgm:cxn modelId="{C51C6D94-9AA1-4345-8150-D41A9C7E211D}" type="presParOf" srcId="{D9BFD3FD-B4B9-BA4B-820B-B02462B27E10}" destId="{79C7222F-CD8E-BF41-9C86-307444CE470B}"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A10DBA-98DB-B847-9E0F-3760C7DA4B47}" type="doc">
      <dgm:prSet loTypeId="urn:microsoft.com/office/officeart/2008/layout/HexagonCluster" loCatId="" qsTypeId="urn:microsoft.com/office/officeart/2005/8/quickstyle/simple4" qsCatId="simple" csTypeId="urn:microsoft.com/office/officeart/2005/8/colors/accent1_2" csCatId="accent1" phldr="1"/>
      <dgm:spPr/>
      <dgm:t>
        <a:bodyPr/>
        <a:lstStyle/>
        <a:p>
          <a:endParaRPr lang="en-US"/>
        </a:p>
      </dgm:t>
    </dgm:pt>
    <dgm:pt modelId="{E0E8A559-6A41-674C-AB59-2F2EE792639E}">
      <dgm:prSet phldrT="[Text]" custT="1"/>
      <dgm:spPr/>
      <dgm:t>
        <a:bodyPr/>
        <a:lstStyle/>
        <a:p>
          <a:r>
            <a:rPr lang="en-US" sz="1600" dirty="0"/>
            <a:t>Project Folder</a:t>
          </a:r>
        </a:p>
      </dgm:t>
    </dgm:pt>
    <dgm:pt modelId="{A1621DE3-8726-BB46-8D80-E8C421A28EDC}" type="parTrans" cxnId="{61992843-450E-B644-A4BC-AEA240EAC7FD}">
      <dgm:prSet/>
      <dgm:spPr/>
      <dgm:t>
        <a:bodyPr/>
        <a:lstStyle/>
        <a:p>
          <a:endParaRPr lang="en-US"/>
        </a:p>
      </dgm:t>
    </dgm:pt>
    <dgm:pt modelId="{8363830F-FE34-D344-A835-6C3CA6395042}" type="sibTrans" cxnId="{61992843-450E-B644-A4BC-AEA240EAC7FD}">
      <dgm:prSet/>
      <dgm:spPr/>
      <dgm:t>
        <a:bodyPr/>
        <a:lstStyle/>
        <a:p>
          <a:endParaRPr lang="en-US"/>
        </a:p>
      </dgm:t>
    </dgm:pt>
    <dgm:pt modelId="{8AAAF16A-CF7D-5A48-966D-A08194B58B92}">
      <dgm:prSet phldrT="[Text]" custT="1"/>
      <dgm:spPr/>
      <dgm:t>
        <a:bodyPr/>
        <a:lstStyle/>
        <a:p>
          <a:r>
            <a:rPr lang="en-US" sz="1600" dirty="0"/>
            <a:t>Action Plan</a:t>
          </a:r>
        </a:p>
      </dgm:t>
    </dgm:pt>
    <dgm:pt modelId="{78CE277B-7BE8-F245-ACB1-B7C92C0C95E1}" type="parTrans" cxnId="{717EE457-865F-0445-A230-92F17C20A574}">
      <dgm:prSet/>
      <dgm:spPr/>
      <dgm:t>
        <a:bodyPr/>
        <a:lstStyle/>
        <a:p>
          <a:endParaRPr lang="en-US"/>
        </a:p>
      </dgm:t>
    </dgm:pt>
    <dgm:pt modelId="{BDB1345B-D3D0-0241-B6EC-822727AC03D6}" type="sibTrans" cxnId="{717EE457-865F-0445-A230-92F17C20A574}">
      <dgm:prSet/>
      <dgm:spPr/>
      <dgm:t>
        <a:bodyPr/>
        <a:lstStyle/>
        <a:p>
          <a:endParaRPr lang="en-US"/>
        </a:p>
      </dgm:t>
    </dgm:pt>
    <dgm:pt modelId="{7EC9F258-2C70-0844-B6E1-E84BE45FBCD4}">
      <dgm:prSet phldrT="[Text]" custT="1"/>
      <dgm:spPr/>
      <dgm:t>
        <a:bodyPr/>
        <a:lstStyle/>
        <a:p>
          <a:r>
            <a:rPr lang="en-US" sz="1600"/>
            <a:t>Communica-tion</a:t>
          </a:r>
          <a:r>
            <a:rPr lang="en-US" sz="1600" dirty="0"/>
            <a:t> Plan</a:t>
          </a:r>
        </a:p>
      </dgm:t>
    </dgm:pt>
    <dgm:pt modelId="{6A6F70D6-A9F8-2E44-BBC9-9C0CB22F0609}" type="parTrans" cxnId="{E683C7CF-3A3F-6745-99C7-97DB56F78552}">
      <dgm:prSet/>
      <dgm:spPr/>
      <dgm:t>
        <a:bodyPr/>
        <a:lstStyle/>
        <a:p>
          <a:endParaRPr lang="en-US"/>
        </a:p>
      </dgm:t>
    </dgm:pt>
    <dgm:pt modelId="{7221094D-310C-EC46-9D3B-166F6758DEF6}" type="sibTrans" cxnId="{E683C7CF-3A3F-6745-99C7-97DB56F78552}">
      <dgm:prSet/>
      <dgm:spPr/>
      <dgm:t>
        <a:bodyPr/>
        <a:lstStyle/>
        <a:p>
          <a:endParaRPr lang="en-US"/>
        </a:p>
      </dgm:t>
    </dgm:pt>
    <dgm:pt modelId="{117736D0-8FC1-7B4F-A87E-57084D74DF65}">
      <dgm:prSet custT="1"/>
      <dgm:spPr/>
      <dgm:t>
        <a:bodyPr/>
        <a:lstStyle/>
        <a:p>
          <a:r>
            <a:rPr lang="en-US" sz="1600" dirty="0"/>
            <a:t>Learning Board</a:t>
          </a:r>
        </a:p>
      </dgm:t>
    </dgm:pt>
    <dgm:pt modelId="{2728240D-E1B4-8F44-8881-8F01FA4A9040}" type="parTrans" cxnId="{140153BB-F7CD-D348-B0E6-6ACCAB8AEE07}">
      <dgm:prSet/>
      <dgm:spPr/>
      <dgm:t>
        <a:bodyPr/>
        <a:lstStyle/>
        <a:p>
          <a:endParaRPr lang="en-US"/>
        </a:p>
      </dgm:t>
    </dgm:pt>
    <dgm:pt modelId="{794773FA-E20F-8443-93FB-AF49BBA887DB}" type="sibTrans" cxnId="{140153BB-F7CD-D348-B0E6-6ACCAB8AEE07}">
      <dgm:prSet/>
      <dgm:spPr/>
      <dgm:t>
        <a:bodyPr/>
        <a:lstStyle/>
        <a:p>
          <a:endParaRPr lang="en-US"/>
        </a:p>
      </dgm:t>
    </dgm:pt>
    <dgm:pt modelId="{A12774C7-D5B7-B049-AA77-09A8C1B732EB}">
      <dgm:prSet custT="1"/>
      <dgm:spPr/>
      <dgm:t>
        <a:bodyPr/>
        <a:lstStyle/>
        <a:p>
          <a:r>
            <a:rPr lang="en-US" sz="1600" dirty="0"/>
            <a:t>Meeting Facilitation</a:t>
          </a:r>
        </a:p>
      </dgm:t>
    </dgm:pt>
    <dgm:pt modelId="{FF234CCD-DF59-4E40-9619-462CFAC1B13C}" type="parTrans" cxnId="{33D5378D-491C-8945-A582-FF3BB69E43BD}">
      <dgm:prSet/>
      <dgm:spPr/>
      <dgm:t>
        <a:bodyPr/>
        <a:lstStyle/>
        <a:p>
          <a:endParaRPr lang="en-US"/>
        </a:p>
      </dgm:t>
    </dgm:pt>
    <dgm:pt modelId="{5C02780E-9B4C-1042-86DB-5666F8457543}" type="sibTrans" cxnId="{33D5378D-491C-8945-A582-FF3BB69E43BD}">
      <dgm:prSet/>
      <dgm:spPr/>
      <dgm:t>
        <a:bodyPr/>
        <a:lstStyle/>
        <a:p>
          <a:endParaRPr lang="en-US"/>
        </a:p>
      </dgm:t>
    </dgm:pt>
    <dgm:pt modelId="{5DA84F6F-6618-9E41-ADA2-CE1818233949}" type="pres">
      <dgm:prSet presAssocID="{0FA10DBA-98DB-B847-9E0F-3760C7DA4B47}" presName="Name0" presStyleCnt="0">
        <dgm:presLayoutVars>
          <dgm:chMax val="21"/>
          <dgm:chPref val="21"/>
        </dgm:presLayoutVars>
      </dgm:prSet>
      <dgm:spPr/>
      <dgm:t>
        <a:bodyPr/>
        <a:lstStyle/>
        <a:p>
          <a:endParaRPr lang="en-US"/>
        </a:p>
      </dgm:t>
    </dgm:pt>
    <dgm:pt modelId="{6413B62A-B983-9A42-83DC-D549EE33D800}" type="pres">
      <dgm:prSet presAssocID="{E0E8A559-6A41-674C-AB59-2F2EE792639E}" presName="text1" presStyleCnt="0"/>
      <dgm:spPr/>
    </dgm:pt>
    <dgm:pt modelId="{841CE8A2-4AED-2944-915D-59F24006DFCF}" type="pres">
      <dgm:prSet presAssocID="{E0E8A559-6A41-674C-AB59-2F2EE792639E}" presName="textRepeatNode" presStyleLbl="alignNode1" presStyleIdx="0" presStyleCnt="5">
        <dgm:presLayoutVars>
          <dgm:chMax val="0"/>
          <dgm:chPref val="0"/>
          <dgm:bulletEnabled val="1"/>
        </dgm:presLayoutVars>
      </dgm:prSet>
      <dgm:spPr/>
      <dgm:t>
        <a:bodyPr/>
        <a:lstStyle/>
        <a:p>
          <a:endParaRPr lang="en-US"/>
        </a:p>
      </dgm:t>
    </dgm:pt>
    <dgm:pt modelId="{E4832C70-FF3B-6548-8F93-EA588FAE9199}" type="pres">
      <dgm:prSet presAssocID="{E0E8A559-6A41-674C-AB59-2F2EE792639E}" presName="textaccent1" presStyleCnt="0"/>
      <dgm:spPr/>
    </dgm:pt>
    <dgm:pt modelId="{31E18784-E089-6A4A-9CD8-F81EE2CDAA41}" type="pres">
      <dgm:prSet presAssocID="{E0E8A559-6A41-674C-AB59-2F2EE792639E}" presName="accentRepeatNode" presStyleLbl="solidAlignAcc1" presStyleIdx="0" presStyleCnt="10"/>
      <dgm:spPr/>
    </dgm:pt>
    <dgm:pt modelId="{805392D1-88EF-EB44-84D3-CDD08EF16873}" type="pres">
      <dgm:prSet presAssocID="{8363830F-FE34-D344-A835-6C3CA6395042}" presName="image1" presStyleCnt="0"/>
      <dgm:spPr/>
    </dgm:pt>
    <dgm:pt modelId="{3358912B-E734-0841-91A2-5313B4B0FE98}" type="pres">
      <dgm:prSet presAssocID="{8363830F-FE34-D344-A835-6C3CA6395042}" presName="imageRepeatNode" presStyleLbl="alignAcc1" presStyleIdx="0" presStyleCnt="5"/>
      <dgm:spPr/>
      <dgm:t>
        <a:bodyPr/>
        <a:lstStyle/>
        <a:p>
          <a:endParaRPr lang="en-US"/>
        </a:p>
      </dgm:t>
    </dgm:pt>
    <dgm:pt modelId="{920A0561-4BAB-5B4D-85DD-6F0A32DEEA58}" type="pres">
      <dgm:prSet presAssocID="{8363830F-FE34-D344-A835-6C3CA6395042}" presName="imageaccent1" presStyleCnt="0"/>
      <dgm:spPr/>
    </dgm:pt>
    <dgm:pt modelId="{1BBD5AA9-8240-F54E-AE90-7D62F28263B1}" type="pres">
      <dgm:prSet presAssocID="{8363830F-FE34-D344-A835-6C3CA6395042}" presName="accentRepeatNode" presStyleLbl="solidAlignAcc1" presStyleIdx="1" presStyleCnt="10"/>
      <dgm:spPr/>
    </dgm:pt>
    <dgm:pt modelId="{33CECE28-807C-F343-9ADD-9C492D50010A}" type="pres">
      <dgm:prSet presAssocID="{117736D0-8FC1-7B4F-A87E-57084D74DF65}" presName="text2" presStyleCnt="0"/>
      <dgm:spPr/>
    </dgm:pt>
    <dgm:pt modelId="{AC85254E-9DD7-DB48-A853-7854499C8110}" type="pres">
      <dgm:prSet presAssocID="{117736D0-8FC1-7B4F-A87E-57084D74DF65}" presName="textRepeatNode" presStyleLbl="alignNode1" presStyleIdx="1" presStyleCnt="5">
        <dgm:presLayoutVars>
          <dgm:chMax val="0"/>
          <dgm:chPref val="0"/>
          <dgm:bulletEnabled val="1"/>
        </dgm:presLayoutVars>
      </dgm:prSet>
      <dgm:spPr/>
      <dgm:t>
        <a:bodyPr/>
        <a:lstStyle/>
        <a:p>
          <a:endParaRPr lang="en-US"/>
        </a:p>
      </dgm:t>
    </dgm:pt>
    <dgm:pt modelId="{8A232DC8-22FD-BB40-B278-A657996DDA3C}" type="pres">
      <dgm:prSet presAssocID="{117736D0-8FC1-7B4F-A87E-57084D74DF65}" presName="textaccent2" presStyleCnt="0"/>
      <dgm:spPr/>
    </dgm:pt>
    <dgm:pt modelId="{181A4E5D-6474-D642-80DE-99B428F01949}" type="pres">
      <dgm:prSet presAssocID="{117736D0-8FC1-7B4F-A87E-57084D74DF65}" presName="accentRepeatNode" presStyleLbl="solidAlignAcc1" presStyleIdx="2" presStyleCnt="10"/>
      <dgm:spPr/>
    </dgm:pt>
    <dgm:pt modelId="{6DED1915-A5B7-314D-B40A-D5F84692425E}" type="pres">
      <dgm:prSet presAssocID="{794773FA-E20F-8443-93FB-AF49BBA887DB}" presName="image2" presStyleCnt="0"/>
      <dgm:spPr/>
    </dgm:pt>
    <dgm:pt modelId="{6CD2B57B-2A62-544C-86B6-5D7D45E814D3}" type="pres">
      <dgm:prSet presAssocID="{794773FA-E20F-8443-93FB-AF49BBA887DB}" presName="imageRepeatNode" presStyleLbl="alignAcc1" presStyleIdx="1" presStyleCnt="5"/>
      <dgm:spPr/>
      <dgm:t>
        <a:bodyPr/>
        <a:lstStyle/>
        <a:p>
          <a:endParaRPr lang="en-US"/>
        </a:p>
      </dgm:t>
    </dgm:pt>
    <dgm:pt modelId="{32D60FE0-ED9D-9842-8D6E-85CF15DA1B66}" type="pres">
      <dgm:prSet presAssocID="{794773FA-E20F-8443-93FB-AF49BBA887DB}" presName="imageaccent2" presStyleCnt="0"/>
      <dgm:spPr/>
    </dgm:pt>
    <dgm:pt modelId="{B3676BE6-AFCB-5541-B654-B71A832C1559}" type="pres">
      <dgm:prSet presAssocID="{794773FA-E20F-8443-93FB-AF49BBA887DB}" presName="accentRepeatNode" presStyleLbl="solidAlignAcc1" presStyleIdx="3" presStyleCnt="10"/>
      <dgm:spPr/>
    </dgm:pt>
    <dgm:pt modelId="{AF012A8F-0F89-074A-B339-BDB671B6F98E}" type="pres">
      <dgm:prSet presAssocID="{A12774C7-D5B7-B049-AA77-09A8C1B732EB}" presName="text3" presStyleCnt="0"/>
      <dgm:spPr/>
    </dgm:pt>
    <dgm:pt modelId="{3E133AE8-0386-6249-B179-CD7ABF63DB3A}" type="pres">
      <dgm:prSet presAssocID="{A12774C7-D5B7-B049-AA77-09A8C1B732EB}" presName="textRepeatNode" presStyleLbl="alignNode1" presStyleIdx="2" presStyleCnt="5">
        <dgm:presLayoutVars>
          <dgm:chMax val="0"/>
          <dgm:chPref val="0"/>
          <dgm:bulletEnabled val="1"/>
        </dgm:presLayoutVars>
      </dgm:prSet>
      <dgm:spPr/>
      <dgm:t>
        <a:bodyPr/>
        <a:lstStyle/>
        <a:p>
          <a:endParaRPr lang="en-US"/>
        </a:p>
      </dgm:t>
    </dgm:pt>
    <dgm:pt modelId="{0AB4B1F3-6AAD-6748-B27D-D1887713D0FF}" type="pres">
      <dgm:prSet presAssocID="{A12774C7-D5B7-B049-AA77-09A8C1B732EB}" presName="textaccent3" presStyleCnt="0"/>
      <dgm:spPr/>
    </dgm:pt>
    <dgm:pt modelId="{228485E2-73D6-834C-AABE-E1B47CC242F0}" type="pres">
      <dgm:prSet presAssocID="{A12774C7-D5B7-B049-AA77-09A8C1B732EB}" presName="accentRepeatNode" presStyleLbl="solidAlignAcc1" presStyleIdx="4" presStyleCnt="10"/>
      <dgm:spPr/>
    </dgm:pt>
    <dgm:pt modelId="{A9FE4335-0417-C74E-9354-26D1A5E620EB}" type="pres">
      <dgm:prSet presAssocID="{5C02780E-9B4C-1042-86DB-5666F8457543}" presName="image3" presStyleCnt="0"/>
      <dgm:spPr/>
    </dgm:pt>
    <dgm:pt modelId="{898FB082-FC87-BD4D-BF1A-E587E8DF1EAC}" type="pres">
      <dgm:prSet presAssocID="{5C02780E-9B4C-1042-86DB-5666F8457543}" presName="imageRepeatNode" presStyleLbl="alignAcc1" presStyleIdx="2" presStyleCnt="5"/>
      <dgm:spPr/>
      <dgm:t>
        <a:bodyPr/>
        <a:lstStyle/>
        <a:p>
          <a:endParaRPr lang="en-US"/>
        </a:p>
      </dgm:t>
    </dgm:pt>
    <dgm:pt modelId="{983204B0-00F6-D543-9997-0B8F95187F67}" type="pres">
      <dgm:prSet presAssocID="{5C02780E-9B4C-1042-86DB-5666F8457543}" presName="imageaccent3" presStyleCnt="0"/>
      <dgm:spPr/>
    </dgm:pt>
    <dgm:pt modelId="{B725E8E5-1580-7944-89A2-CF837FC90368}" type="pres">
      <dgm:prSet presAssocID="{5C02780E-9B4C-1042-86DB-5666F8457543}" presName="accentRepeatNode" presStyleLbl="solidAlignAcc1" presStyleIdx="5" presStyleCnt="10"/>
      <dgm:spPr/>
    </dgm:pt>
    <dgm:pt modelId="{550D783B-90F7-874E-B8A9-5A47891BA821}" type="pres">
      <dgm:prSet presAssocID="{8AAAF16A-CF7D-5A48-966D-A08194B58B92}" presName="text4" presStyleCnt="0"/>
      <dgm:spPr/>
    </dgm:pt>
    <dgm:pt modelId="{C84A5AF4-5904-5F40-82D1-8BE99F5A0D84}" type="pres">
      <dgm:prSet presAssocID="{8AAAF16A-CF7D-5A48-966D-A08194B58B92}" presName="textRepeatNode" presStyleLbl="alignNode1" presStyleIdx="3" presStyleCnt="5">
        <dgm:presLayoutVars>
          <dgm:chMax val="0"/>
          <dgm:chPref val="0"/>
          <dgm:bulletEnabled val="1"/>
        </dgm:presLayoutVars>
      </dgm:prSet>
      <dgm:spPr/>
      <dgm:t>
        <a:bodyPr/>
        <a:lstStyle/>
        <a:p>
          <a:endParaRPr lang="en-US"/>
        </a:p>
      </dgm:t>
    </dgm:pt>
    <dgm:pt modelId="{68C403E5-6813-A340-A35C-881051993644}" type="pres">
      <dgm:prSet presAssocID="{8AAAF16A-CF7D-5A48-966D-A08194B58B92}" presName="textaccent4" presStyleCnt="0"/>
      <dgm:spPr/>
    </dgm:pt>
    <dgm:pt modelId="{690936FE-06E8-E846-B779-3D84153D98FD}" type="pres">
      <dgm:prSet presAssocID="{8AAAF16A-CF7D-5A48-966D-A08194B58B92}" presName="accentRepeatNode" presStyleLbl="solidAlignAcc1" presStyleIdx="6" presStyleCnt="10"/>
      <dgm:spPr/>
    </dgm:pt>
    <dgm:pt modelId="{A7A6628F-61B6-2E4E-9215-44F85E20559D}" type="pres">
      <dgm:prSet presAssocID="{BDB1345B-D3D0-0241-B6EC-822727AC03D6}" presName="image4" presStyleCnt="0"/>
      <dgm:spPr/>
    </dgm:pt>
    <dgm:pt modelId="{3C184BF6-C832-3945-9BF3-49EEDE4D026F}" type="pres">
      <dgm:prSet presAssocID="{BDB1345B-D3D0-0241-B6EC-822727AC03D6}" presName="imageRepeatNode" presStyleLbl="alignAcc1" presStyleIdx="3" presStyleCnt="5"/>
      <dgm:spPr/>
      <dgm:t>
        <a:bodyPr/>
        <a:lstStyle/>
        <a:p>
          <a:endParaRPr lang="en-US"/>
        </a:p>
      </dgm:t>
    </dgm:pt>
    <dgm:pt modelId="{E09323D7-17F2-EE41-8B6D-F32BD59FCD49}" type="pres">
      <dgm:prSet presAssocID="{BDB1345B-D3D0-0241-B6EC-822727AC03D6}" presName="imageaccent4" presStyleCnt="0"/>
      <dgm:spPr/>
    </dgm:pt>
    <dgm:pt modelId="{1DD4FD99-F1D4-AF4D-A5FE-28954ED74CCF}" type="pres">
      <dgm:prSet presAssocID="{BDB1345B-D3D0-0241-B6EC-822727AC03D6}" presName="accentRepeatNode" presStyleLbl="solidAlignAcc1" presStyleIdx="7" presStyleCnt="10"/>
      <dgm:spPr/>
    </dgm:pt>
    <dgm:pt modelId="{FAC4BEEB-2378-104F-87AF-A4E719E2055D}" type="pres">
      <dgm:prSet presAssocID="{7EC9F258-2C70-0844-B6E1-E84BE45FBCD4}" presName="text5" presStyleCnt="0"/>
      <dgm:spPr/>
    </dgm:pt>
    <dgm:pt modelId="{C406A179-39FD-464C-BF00-71ACD19F106F}" type="pres">
      <dgm:prSet presAssocID="{7EC9F258-2C70-0844-B6E1-E84BE45FBCD4}" presName="textRepeatNode" presStyleLbl="alignNode1" presStyleIdx="4" presStyleCnt="5">
        <dgm:presLayoutVars>
          <dgm:chMax val="0"/>
          <dgm:chPref val="0"/>
          <dgm:bulletEnabled val="1"/>
        </dgm:presLayoutVars>
      </dgm:prSet>
      <dgm:spPr/>
      <dgm:t>
        <a:bodyPr/>
        <a:lstStyle/>
        <a:p>
          <a:endParaRPr lang="en-US"/>
        </a:p>
      </dgm:t>
    </dgm:pt>
    <dgm:pt modelId="{EF8FFC34-5AA1-3848-BF3D-61A5989B3E09}" type="pres">
      <dgm:prSet presAssocID="{7EC9F258-2C70-0844-B6E1-E84BE45FBCD4}" presName="textaccent5" presStyleCnt="0"/>
      <dgm:spPr/>
    </dgm:pt>
    <dgm:pt modelId="{38145741-CCE9-6D4C-877E-88BE848DD7CC}" type="pres">
      <dgm:prSet presAssocID="{7EC9F258-2C70-0844-B6E1-E84BE45FBCD4}" presName="accentRepeatNode" presStyleLbl="solidAlignAcc1" presStyleIdx="8" presStyleCnt="10"/>
      <dgm:spPr/>
    </dgm:pt>
    <dgm:pt modelId="{073D64B4-7F86-DE44-9A45-C332F16828D4}" type="pres">
      <dgm:prSet presAssocID="{7221094D-310C-EC46-9D3B-166F6758DEF6}" presName="image5" presStyleCnt="0"/>
      <dgm:spPr/>
    </dgm:pt>
    <dgm:pt modelId="{B78771BF-4763-A142-B502-AD0BB34A8669}" type="pres">
      <dgm:prSet presAssocID="{7221094D-310C-EC46-9D3B-166F6758DEF6}" presName="imageRepeatNode" presStyleLbl="alignAcc1" presStyleIdx="4" presStyleCnt="5"/>
      <dgm:spPr/>
      <dgm:t>
        <a:bodyPr/>
        <a:lstStyle/>
        <a:p>
          <a:endParaRPr lang="en-US"/>
        </a:p>
      </dgm:t>
    </dgm:pt>
    <dgm:pt modelId="{A9800182-33E7-EC48-8B97-3B5D1826CA7A}" type="pres">
      <dgm:prSet presAssocID="{7221094D-310C-EC46-9D3B-166F6758DEF6}" presName="imageaccent5" presStyleCnt="0"/>
      <dgm:spPr/>
    </dgm:pt>
    <dgm:pt modelId="{85819E8E-E950-C941-810D-ED1E3488A582}" type="pres">
      <dgm:prSet presAssocID="{7221094D-310C-EC46-9D3B-166F6758DEF6}" presName="accentRepeatNode" presStyleLbl="solidAlignAcc1" presStyleIdx="9" presStyleCnt="10"/>
      <dgm:spPr/>
    </dgm:pt>
  </dgm:ptLst>
  <dgm:cxnLst>
    <dgm:cxn modelId="{0F16C68B-5079-DD48-AF98-8FE9B9CEC144}" type="presOf" srcId="{7221094D-310C-EC46-9D3B-166F6758DEF6}" destId="{B78771BF-4763-A142-B502-AD0BB34A8669}" srcOrd="0" destOrd="0" presId="urn:microsoft.com/office/officeart/2008/layout/HexagonCluster"/>
    <dgm:cxn modelId="{E2A73D6C-92E6-104A-BC2A-D400CD300D2B}" type="presOf" srcId="{5C02780E-9B4C-1042-86DB-5666F8457543}" destId="{898FB082-FC87-BD4D-BF1A-E587E8DF1EAC}" srcOrd="0" destOrd="0" presId="urn:microsoft.com/office/officeart/2008/layout/HexagonCluster"/>
    <dgm:cxn modelId="{97956D6C-4F75-4149-9A8D-648BE0F5DB70}" type="presOf" srcId="{117736D0-8FC1-7B4F-A87E-57084D74DF65}" destId="{AC85254E-9DD7-DB48-A853-7854499C8110}" srcOrd="0" destOrd="0" presId="urn:microsoft.com/office/officeart/2008/layout/HexagonCluster"/>
    <dgm:cxn modelId="{77E9E715-4E28-AB45-915A-E923C7087B17}" type="presOf" srcId="{794773FA-E20F-8443-93FB-AF49BBA887DB}" destId="{6CD2B57B-2A62-544C-86B6-5D7D45E814D3}" srcOrd="0" destOrd="0" presId="urn:microsoft.com/office/officeart/2008/layout/HexagonCluster"/>
    <dgm:cxn modelId="{140153BB-F7CD-D348-B0E6-6ACCAB8AEE07}" srcId="{0FA10DBA-98DB-B847-9E0F-3760C7DA4B47}" destId="{117736D0-8FC1-7B4F-A87E-57084D74DF65}" srcOrd="1" destOrd="0" parTransId="{2728240D-E1B4-8F44-8881-8F01FA4A9040}" sibTransId="{794773FA-E20F-8443-93FB-AF49BBA887DB}"/>
    <dgm:cxn modelId="{54A144C7-9888-6B48-92F4-746432F5DAF5}" type="presOf" srcId="{0FA10DBA-98DB-B847-9E0F-3760C7DA4B47}" destId="{5DA84F6F-6618-9E41-ADA2-CE1818233949}" srcOrd="0" destOrd="0" presId="urn:microsoft.com/office/officeart/2008/layout/HexagonCluster"/>
    <dgm:cxn modelId="{006BE81C-BDCD-6544-870C-6D9455D6408E}" type="presOf" srcId="{BDB1345B-D3D0-0241-B6EC-822727AC03D6}" destId="{3C184BF6-C832-3945-9BF3-49EEDE4D026F}" srcOrd="0" destOrd="0" presId="urn:microsoft.com/office/officeart/2008/layout/HexagonCluster"/>
    <dgm:cxn modelId="{A7877C5B-753C-A34B-B4C7-B32DA7CD3491}" type="presOf" srcId="{7EC9F258-2C70-0844-B6E1-E84BE45FBCD4}" destId="{C406A179-39FD-464C-BF00-71ACD19F106F}" srcOrd="0" destOrd="0" presId="urn:microsoft.com/office/officeart/2008/layout/HexagonCluster"/>
    <dgm:cxn modelId="{DAE09620-AA5D-7043-BC59-E85D494679EA}" type="presOf" srcId="{8AAAF16A-CF7D-5A48-966D-A08194B58B92}" destId="{C84A5AF4-5904-5F40-82D1-8BE99F5A0D84}" srcOrd="0" destOrd="0" presId="urn:microsoft.com/office/officeart/2008/layout/HexagonCluster"/>
    <dgm:cxn modelId="{BB099C57-AF7F-3B4E-AA7D-DED61A63B2D3}" type="presOf" srcId="{A12774C7-D5B7-B049-AA77-09A8C1B732EB}" destId="{3E133AE8-0386-6249-B179-CD7ABF63DB3A}" srcOrd="0" destOrd="0" presId="urn:microsoft.com/office/officeart/2008/layout/HexagonCluster"/>
    <dgm:cxn modelId="{E683C7CF-3A3F-6745-99C7-97DB56F78552}" srcId="{0FA10DBA-98DB-B847-9E0F-3760C7DA4B47}" destId="{7EC9F258-2C70-0844-B6E1-E84BE45FBCD4}" srcOrd="4" destOrd="0" parTransId="{6A6F70D6-A9F8-2E44-BBC9-9C0CB22F0609}" sibTransId="{7221094D-310C-EC46-9D3B-166F6758DEF6}"/>
    <dgm:cxn modelId="{61992843-450E-B644-A4BC-AEA240EAC7FD}" srcId="{0FA10DBA-98DB-B847-9E0F-3760C7DA4B47}" destId="{E0E8A559-6A41-674C-AB59-2F2EE792639E}" srcOrd="0" destOrd="0" parTransId="{A1621DE3-8726-BB46-8D80-E8C421A28EDC}" sibTransId="{8363830F-FE34-D344-A835-6C3CA6395042}"/>
    <dgm:cxn modelId="{8DB48AB3-6C44-E145-88AA-20837822F90F}" type="presOf" srcId="{E0E8A559-6A41-674C-AB59-2F2EE792639E}" destId="{841CE8A2-4AED-2944-915D-59F24006DFCF}" srcOrd="0" destOrd="0" presId="urn:microsoft.com/office/officeart/2008/layout/HexagonCluster"/>
    <dgm:cxn modelId="{717EE457-865F-0445-A230-92F17C20A574}" srcId="{0FA10DBA-98DB-B847-9E0F-3760C7DA4B47}" destId="{8AAAF16A-CF7D-5A48-966D-A08194B58B92}" srcOrd="3" destOrd="0" parTransId="{78CE277B-7BE8-F245-ACB1-B7C92C0C95E1}" sibTransId="{BDB1345B-D3D0-0241-B6EC-822727AC03D6}"/>
    <dgm:cxn modelId="{A346CA23-0F04-DF4A-AF32-E30026170716}" type="presOf" srcId="{8363830F-FE34-D344-A835-6C3CA6395042}" destId="{3358912B-E734-0841-91A2-5313B4B0FE98}" srcOrd="0" destOrd="0" presId="urn:microsoft.com/office/officeart/2008/layout/HexagonCluster"/>
    <dgm:cxn modelId="{33D5378D-491C-8945-A582-FF3BB69E43BD}" srcId="{0FA10DBA-98DB-B847-9E0F-3760C7DA4B47}" destId="{A12774C7-D5B7-B049-AA77-09A8C1B732EB}" srcOrd="2" destOrd="0" parTransId="{FF234CCD-DF59-4E40-9619-462CFAC1B13C}" sibTransId="{5C02780E-9B4C-1042-86DB-5666F8457543}"/>
    <dgm:cxn modelId="{B9445C98-63FF-C542-829F-6093205DA285}" type="presParOf" srcId="{5DA84F6F-6618-9E41-ADA2-CE1818233949}" destId="{6413B62A-B983-9A42-83DC-D549EE33D800}" srcOrd="0" destOrd="0" presId="urn:microsoft.com/office/officeart/2008/layout/HexagonCluster"/>
    <dgm:cxn modelId="{E47064BA-764E-B944-8E2C-371BBEBF6F0A}" type="presParOf" srcId="{6413B62A-B983-9A42-83DC-D549EE33D800}" destId="{841CE8A2-4AED-2944-915D-59F24006DFCF}" srcOrd="0" destOrd="0" presId="urn:microsoft.com/office/officeart/2008/layout/HexagonCluster"/>
    <dgm:cxn modelId="{44B9E2DA-8FBA-F748-AE87-6AFAF21570FE}" type="presParOf" srcId="{5DA84F6F-6618-9E41-ADA2-CE1818233949}" destId="{E4832C70-FF3B-6548-8F93-EA588FAE9199}" srcOrd="1" destOrd="0" presId="urn:microsoft.com/office/officeart/2008/layout/HexagonCluster"/>
    <dgm:cxn modelId="{07B76FB0-763E-B149-9C76-FA9B0966F4A2}" type="presParOf" srcId="{E4832C70-FF3B-6548-8F93-EA588FAE9199}" destId="{31E18784-E089-6A4A-9CD8-F81EE2CDAA41}" srcOrd="0" destOrd="0" presId="urn:microsoft.com/office/officeart/2008/layout/HexagonCluster"/>
    <dgm:cxn modelId="{8DD44539-5E80-AC40-B078-DE0197131457}" type="presParOf" srcId="{5DA84F6F-6618-9E41-ADA2-CE1818233949}" destId="{805392D1-88EF-EB44-84D3-CDD08EF16873}" srcOrd="2" destOrd="0" presId="urn:microsoft.com/office/officeart/2008/layout/HexagonCluster"/>
    <dgm:cxn modelId="{D592B94E-99BD-8A41-9BE6-B94CB1AE3957}" type="presParOf" srcId="{805392D1-88EF-EB44-84D3-CDD08EF16873}" destId="{3358912B-E734-0841-91A2-5313B4B0FE98}" srcOrd="0" destOrd="0" presId="urn:microsoft.com/office/officeart/2008/layout/HexagonCluster"/>
    <dgm:cxn modelId="{06FEC0E6-995E-2844-B6FB-E993BCC6D3C5}" type="presParOf" srcId="{5DA84F6F-6618-9E41-ADA2-CE1818233949}" destId="{920A0561-4BAB-5B4D-85DD-6F0A32DEEA58}" srcOrd="3" destOrd="0" presId="urn:microsoft.com/office/officeart/2008/layout/HexagonCluster"/>
    <dgm:cxn modelId="{37E2282B-D4DA-C04A-9FAC-7FD877EF388D}" type="presParOf" srcId="{920A0561-4BAB-5B4D-85DD-6F0A32DEEA58}" destId="{1BBD5AA9-8240-F54E-AE90-7D62F28263B1}" srcOrd="0" destOrd="0" presId="urn:microsoft.com/office/officeart/2008/layout/HexagonCluster"/>
    <dgm:cxn modelId="{7CF671F5-DEE6-4946-9CE4-05B0F109EEE3}" type="presParOf" srcId="{5DA84F6F-6618-9E41-ADA2-CE1818233949}" destId="{33CECE28-807C-F343-9ADD-9C492D50010A}" srcOrd="4" destOrd="0" presId="urn:microsoft.com/office/officeart/2008/layout/HexagonCluster"/>
    <dgm:cxn modelId="{F4FE36BA-D28C-4A43-A058-7566700B2C2C}" type="presParOf" srcId="{33CECE28-807C-F343-9ADD-9C492D50010A}" destId="{AC85254E-9DD7-DB48-A853-7854499C8110}" srcOrd="0" destOrd="0" presId="urn:microsoft.com/office/officeart/2008/layout/HexagonCluster"/>
    <dgm:cxn modelId="{26E6FB51-41D2-AD49-BFF7-6A5EFA290817}" type="presParOf" srcId="{5DA84F6F-6618-9E41-ADA2-CE1818233949}" destId="{8A232DC8-22FD-BB40-B278-A657996DDA3C}" srcOrd="5" destOrd="0" presId="urn:microsoft.com/office/officeart/2008/layout/HexagonCluster"/>
    <dgm:cxn modelId="{A522CF2B-BE62-FC46-ABCE-9C737C371248}" type="presParOf" srcId="{8A232DC8-22FD-BB40-B278-A657996DDA3C}" destId="{181A4E5D-6474-D642-80DE-99B428F01949}" srcOrd="0" destOrd="0" presId="urn:microsoft.com/office/officeart/2008/layout/HexagonCluster"/>
    <dgm:cxn modelId="{9DD554A4-4F9F-3747-9E7C-3768452DED61}" type="presParOf" srcId="{5DA84F6F-6618-9E41-ADA2-CE1818233949}" destId="{6DED1915-A5B7-314D-B40A-D5F84692425E}" srcOrd="6" destOrd="0" presId="urn:microsoft.com/office/officeart/2008/layout/HexagonCluster"/>
    <dgm:cxn modelId="{FA02678A-5806-0840-A3F8-C6D2C37946D4}" type="presParOf" srcId="{6DED1915-A5B7-314D-B40A-D5F84692425E}" destId="{6CD2B57B-2A62-544C-86B6-5D7D45E814D3}" srcOrd="0" destOrd="0" presId="urn:microsoft.com/office/officeart/2008/layout/HexagonCluster"/>
    <dgm:cxn modelId="{D0306E5E-FCEF-8E4F-81C8-12846DC76890}" type="presParOf" srcId="{5DA84F6F-6618-9E41-ADA2-CE1818233949}" destId="{32D60FE0-ED9D-9842-8D6E-85CF15DA1B66}" srcOrd="7" destOrd="0" presId="urn:microsoft.com/office/officeart/2008/layout/HexagonCluster"/>
    <dgm:cxn modelId="{956702DE-F4B0-1B47-B3DE-112B0C0CFD50}" type="presParOf" srcId="{32D60FE0-ED9D-9842-8D6E-85CF15DA1B66}" destId="{B3676BE6-AFCB-5541-B654-B71A832C1559}" srcOrd="0" destOrd="0" presId="urn:microsoft.com/office/officeart/2008/layout/HexagonCluster"/>
    <dgm:cxn modelId="{59DD5A7C-A660-BB4E-A9E4-CAD1C49EA821}" type="presParOf" srcId="{5DA84F6F-6618-9E41-ADA2-CE1818233949}" destId="{AF012A8F-0F89-074A-B339-BDB671B6F98E}" srcOrd="8" destOrd="0" presId="urn:microsoft.com/office/officeart/2008/layout/HexagonCluster"/>
    <dgm:cxn modelId="{09A2CAF5-73EA-7348-B128-83B6C977B35F}" type="presParOf" srcId="{AF012A8F-0F89-074A-B339-BDB671B6F98E}" destId="{3E133AE8-0386-6249-B179-CD7ABF63DB3A}" srcOrd="0" destOrd="0" presId="urn:microsoft.com/office/officeart/2008/layout/HexagonCluster"/>
    <dgm:cxn modelId="{93E74A8F-CF71-DE46-B9C2-F0150C4EC4E7}" type="presParOf" srcId="{5DA84F6F-6618-9E41-ADA2-CE1818233949}" destId="{0AB4B1F3-6AAD-6748-B27D-D1887713D0FF}" srcOrd="9" destOrd="0" presId="urn:microsoft.com/office/officeart/2008/layout/HexagonCluster"/>
    <dgm:cxn modelId="{E830D91A-CC16-CD4E-97C7-AB73ADF93690}" type="presParOf" srcId="{0AB4B1F3-6AAD-6748-B27D-D1887713D0FF}" destId="{228485E2-73D6-834C-AABE-E1B47CC242F0}" srcOrd="0" destOrd="0" presId="urn:microsoft.com/office/officeart/2008/layout/HexagonCluster"/>
    <dgm:cxn modelId="{315D3301-561E-1A4D-A692-E2E94262AFB3}" type="presParOf" srcId="{5DA84F6F-6618-9E41-ADA2-CE1818233949}" destId="{A9FE4335-0417-C74E-9354-26D1A5E620EB}" srcOrd="10" destOrd="0" presId="urn:microsoft.com/office/officeart/2008/layout/HexagonCluster"/>
    <dgm:cxn modelId="{60D6979E-0DD6-054E-ACD9-E03A23C99550}" type="presParOf" srcId="{A9FE4335-0417-C74E-9354-26D1A5E620EB}" destId="{898FB082-FC87-BD4D-BF1A-E587E8DF1EAC}" srcOrd="0" destOrd="0" presId="urn:microsoft.com/office/officeart/2008/layout/HexagonCluster"/>
    <dgm:cxn modelId="{9CF3387A-C7C7-324D-AE79-E4CB3CBE977D}" type="presParOf" srcId="{5DA84F6F-6618-9E41-ADA2-CE1818233949}" destId="{983204B0-00F6-D543-9997-0B8F95187F67}" srcOrd="11" destOrd="0" presId="urn:microsoft.com/office/officeart/2008/layout/HexagonCluster"/>
    <dgm:cxn modelId="{E289C066-4CDA-FC41-8D22-7E9F938FE907}" type="presParOf" srcId="{983204B0-00F6-D543-9997-0B8F95187F67}" destId="{B725E8E5-1580-7944-89A2-CF837FC90368}" srcOrd="0" destOrd="0" presId="urn:microsoft.com/office/officeart/2008/layout/HexagonCluster"/>
    <dgm:cxn modelId="{4471A4A2-1C76-5247-8737-09B09F89DB1A}" type="presParOf" srcId="{5DA84F6F-6618-9E41-ADA2-CE1818233949}" destId="{550D783B-90F7-874E-B8A9-5A47891BA821}" srcOrd="12" destOrd="0" presId="urn:microsoft.com/office/officeart/2008/layout/HexagonCluster"/>
    <dgm:cxn modelId="{5B3542F1-E3C4-E54B-885D-B3D9EE25C047}" type="presParOf" srcId="{550D783B-90F7-874E-B8A9-5A47891BA821}" destId="{C84A5AF4-5904-5F40-82D1-8BE99F5A0D84}" srcOrd="0" destOrd="0" presId="urn:microsoft.com/office/officeart/2008/layout/HexagonCluster"/>
    <dgm:cxn modelId="{3E9858DC-47EC-D342-825B-703BB9A9DCB5}" type="presParOf" srcId="{5DA84F6F-6618-9E41-ADA2-CE1818233949}" destId="{68C403E5-6813-A340-A35C-881051993644}" srcOrd="13" destOrd="0" presId="urn:microsoft.com/office/officeart/2008/layout/HexagonCluster"/>
    <dgm:cxn modelId="{9BA46693-7E0D-5C45-BBAA-071B797D8C37}" type="presParOf" srcId="{68C403E5-6813-A340-A35C-881051993644}" destId="{690936FE-06E8-E846-B779-3D84153D98FD}" srcOrd="0" destOrd="0" presId="urn:microsoft.com/office/officeart/2008/layout/HexagonCluster"/>
    <dgm:cxn modelId="{EB467263-AED1-D545-908D-9A8C4814E270}" type="presParOf" srcId="{5DA84F6F-6618-9E41-ADA2-CE1818233949}" destId="{A7A6628F-61B6-2E4E-9215-44F85E20559D}" srcOrd="14" destOrd="0" presId="urn:microsoft.com/office/officeart/2008/layout/HexagonCluster"/>
    <dgm:cxn modelId="{59E6EA02-0035-5141-B944-B6156A9A07FC}" type="presParOf" srcId="{A7A6628F-61B6-2E4E-9215-44F85E20559D}" destId="{3C184BF6-C832-3945-9BF3-49EEDE4D026F}" srcOrd="0" destOrd="0" presId="urn:microsoft.com/office/officeart/2008/layout/HexagonCluster"/>
    <dgm:cxn modelId="{7C77C3D3-D425-2041-8C87-C1C416364899}" type="presParOf" srcId="{5DA84F6F-6618-9E41-ADA2-CE1818233949}" destId="{E09323D7-17F2-EE41-8B6D-F32BD59FCD49}" srcOrd="15" destOrd="0" presId="urn:microsoft.com/office/officeart/2008/layout/HexagonCluster"/>
    <dgm:cxn modelId="{9BCF5E87-93C8-3440-8D13-1C4913A66CDF}" type="presParOf" srcId="{E09323D7-17F2-EE41-8B6D-F32BD59FCD49}" destId="{1DD4FD99-F1D4-AF4D-A5FE-28954ED74CCF}" srcOrd="0" destOrd="0" presId="urn:microsoft.com/office/officeart/2008/layout/HexagonCluster"/>
    <dgm:cxn modelId="{3A70BB89-4594-7F46-8EDA-139EF18E7736}" type="presParOf" srcId="{5DA84F6F-6618-9E41-ADA2-CE1818233949}" destId="{FAC4BEEB-2378-104F-87AF-A4E719E2055D}" srcOrd="16" destOrd="0" presId="urn:microsoft.com/office/officeart/2008/layout/HexagonCluster"/>
    <dgm:cxn modelId="{B238A8BC-F91A-0146-94BC-2B81C7B0F394}" type="presParOf" srcId="{FAC4BEEB-2378-104F-87AF-A4E719E2055D}" destId="{C406A179-39FD-464C-BF00-71ACD19F106F}" srcOrd="0" destOrd="0" presId="urn:microsoft.com/office/officeart/2008/layout/HexagonCluster"/>
    <dgm:cxn modelId="{E444C5F7-3871-CF46-AF32-C58CF7F7B11A}" type="presParOf" srcId="{5DA84F6F-6618-9E41-ADA2-CE1818233949}" destId="{EF8FFC34-5AA1-3848-BF3D-61A5989B3E09}" srcOrd="17" destOrd="0" presId="urn:microsoft.com/office/officeart/2008/layout/HexagonCluster"/>
    <dgm:cxn modelId="{0C0D76C1-5F34-D542-A783-412D118FD926}" type="presParOf" srcId="{EF8FFC34-5AA1-3848-BF3D-61A5989B3E09}" destId="{38145741-CCE9-6D4C-877E-88BE848DD7CC}" srcOrd="0" destOrd="0" presId="urn:microsoft.com/office/officeart/2008/layout/HexagonCluster"/>
    <dgm:cxn modelId="{753EE833-00EF-4649-A722-0CC5F34BDD1C}" type="presParOf" srcId="{5DA84F6F-6618-9E41-ADA2-CE1818233949}" destId="{073D64B4-7F86-DE44-9A45-C332F16828D4}" srcOrd="18" destOrd="0" presId="urn:microsoft.com/office/officeart/2008/layout/HexagonCluster"/>
    <dgm:cxn modelId="{2521EAAE-59EF-1847-B1FF-D92191A88284}" type="presParOf" srcId="{073D64B4-7F86-DE44-9A45-C332F16828D4}" destId="{B78771BF-4763-A142-B502-AD0BB34A8669}" srcOrd="0" destOrd="0" presId="urn:microsoft.com/office/officeart/2008/layout/HexagonCluster"/>
    <dgm:cxn modelId="{0C361292-F8AB-1748-9821-811B6018B990}" type="presParOf" srcId="{5DA84F6F-6618-9E41-ADA2-CE1818233949}" destId="{A9800182-33E7-EC48-8B97-3B5D1826CA7A}" srcOrd="19" destOrd="0" presId="urn:microsoft.com/office/officeart/2008/layout/HexagonCluster"/>
    <dgm:cxn modelId="{5F2CECC6-F83B-5A45-BE0F-BEE8568069CE}" type="presParOf" srcId="{A9800182-33E7-EC48-8B97-3B5D1826CA7A}" destId="{85819E8E-E950-C941-810D-ED1E3488A58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solidFill>
                <a:srgbClr val="FF0000"/>
              </a:solidFill>
            </a:rPr>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PDCAs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solidFill>
                <a:srgbClr val="FF0000"/>
              </a:solidFill>
            </a:rPr>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solidFill>
                <a:srgbClr val="FF0000"/>
              </a:solidFill>
            </a:rPr>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t>
        <a:bodyPr/>
        <a:lstStyle/>
        <a:p>
          <a:endParaRPr lang="en-US"/>
        </a:p>
      </dgm:t>
    </dgm:pt>
    <dgm:pt modelId="{37FD4C1A-FEB4-DD4A-93F1-4D6214697030}" type="pres">
      <dgm:prSet presAssocID="{3EDCEB05-B0E7-794F-B4F4-F34F9736F6EB}" presName="parTx1" presStyleLbl="node1" presStyleIdx="0" presStyleCnt="3"/>
      <dgm:spPr/>
      <dgm:t>
        <a:bodyPr/>
        <a:lstStyle/>
        <a:p>
          <a:endParaRPr lang="en-US"/>
        </a:p>
      </dgm:t>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t>
        <a:bodyPr/>
        <a:lstStyle/>
        <a:p>
          <a:endParaRPr lang="en-US"/>
        </a:p>
      </dgm:t>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t>
        <a:bodyPr/>
        <a:lstStyle/>
        <a:p>
          <a:endParaRPr lang="en-US"/>
        </a:p>
      </dgm:t>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t>
        <a:bodyPr/>
        <a:lstStyle/>
        <a:p>
          <a:endParaRPr lang="en-US"/>
        </a:p>
      </dgm:t>
    </dgm:pt>
    <dgm:pt modelId="{4EB3B5C9-AB13-6049-92D7-CE3500D89722}" type="pres">
      <dgm:prSet presAssocID="{0A13879D-9429-0741-BA3F-4A8584D22693}" presName="parTx3" presStyleLbl="node1" presStyleIdx="2" presStyleCnt="3"/>
      <dgm:spPr/>
      <dgm:t>
        <a:bodyPr/>
        <a:lstStyle/>
        <a:p>
          <a:endParaRPr lang="en-US"/>
        </a:p>
      </dgm:t>
    </dgm:pt>
  </dgm:ptLst>
  <dgm:cxnLst>
    <dgm:cxn modelId="{CDD7A0A1-C119-9D45-8953-449402EBE455}" type="presOf" srcId="{0A13879D-9429-0741-BA3F-4A8584D22693}" destId="{4EB3B5C9-AB13-6049-92D7-CE3500D89722}" srcOrd="0" destOrd="0" presId="urn:microsoft.com/office/officeart/2009/3/layout/SubStepProcess"/>
    <dgm:cxn modelId="{3E3B8F26-F5D6-094C-B132-BE53E52EC0A2}" srcId="{C766E33C-82B1-E742-B1D0-6732A49447AC}" destId="{3EDCEB05-B0E7-794F-B4F4-F34F9736F6EB}" srcOrd="0" destOrd="0" parTransId="{627406F0-A2DD-5745-BA1F-58831F250C70}" sibTransId="{354935C9-3F27-874A-B1B8-16812E9D447C}"/>
    <dgm:cxn modelId="{6B234F9C-F31B-5443-BE5B-9CFCB1903078}" type="presOf" srcId="{1DC893F6-81A5-5949-8653-5EFABE6A0283}" destId="{99CFA834-237A-6B4F-80E8-D15373D2D1E2}"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F4684565-5331-6242-ACFC-60C83410514A}" type="presOf" srcId="{3EDCEB05-B0E7-794F-B4F4-F34F9736F6EB}" destId="{37FD4C1A-FEB4-DD4A-93F1-4D6214697030}" srcOrd="0" destOrd="0" presId="urn:microsoft.com/office/officeart/2009/3/layout/SubStepProcess"/>
    <dgm:cxn modelId="{32B58BBD-B60D-9148-B7AF-CCC96928DDC0}" type="presOf" srcId="{59A31647-054E-F04F-B256-37D3D567A2FF}" destId="{9D3CD4FA-C0FF-024B-BB2B-79BC8BEBA663}"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7AF4B049-0373-AE48-BAFB-10FAFE9DE997}" type="presOf" srcId="{C4BC0B87-FCFA-E546-A2C9-F1D9E2262861}" destId="{E61FBB7A-0C16-7A46-8142-A9209A001ECB}" srcOrd="0" destOrd="0" presId="urn:microsoft.com/office/officeart/2009/3/layout/SubStepProcess"/>
    <dgm:cxn modelId="{1F4FBB1C-BFCC-2744-B849-6AE0B0CB408E}" srcId="{C766E33C-82B1-E742-B1D0-6732A49447AC}" destId="{1DC893F6-81A5-5949-8653-5EFABE6A0283}" srcOrd="1" destOrd="0" parTransId="{064A95C1-A093-6644-B1E2-775BA9A624F9}" sibTransId="{7484EBC9-9736-114E-9852-6C85BBA7A304}"/>
    <dgm:cxn modelId="{6685B6CF-0136-A341-98E2-685FD479BD2C}" srcId="{3EDCEB05-B0E7-794F-B4F4-F34F9736F6EB}" destId="{C4BC0B87-FCFA-E546-A2C9-F1D9E2262861}" srcOrd="0" destOrd="0" parTransId="{2FD297F3-1518-2641-94E7-87A542FC71AE}" sibTransId="{E32E2947-0FF2-7D47-A0E5-2991731D550B}"/>
    <dgm:cxn modelId="{B68B5C2F-234B-0042-B9A0-4EB24D5B59D6}" type="presOf" srcId="{C766E33C-82B1-E742-B1D0-6732A49447AC}" destId="{3A234930-661C-7540-BF32-6E80E72A334F}" srcOrd="0" destOrd="0" presId="urn:microsoft.com/office/officeart/2009/3/layout/SubStepProcess"/>
    <dgm:cxn modelId="{DA52A662-47D1-624F-BB43-0F38A8AEE186}" type="presParOf" srcId="{3A234930-661C-7540-BF32-6E80E72A334F}" destId="{37FD4C1A-FEB4-DD4A-93F1-4D6214697030}" srcOrd="0" destOrd="0" presId="urn:microsoft.com/office/officeart/2009/3/layout/SubStepProcess"/>
    <dgm:cxn modelId="{7953213B-E00C-2645-ABB4-CE81E2B0D605}" type="presParOf" srcId="{3A234930-661C-7540-BF32-6E80E72A334F}" destId="{BFF735DA-33D5-5047-B2CF-5793286BE9FA}" srcOrd="1" destOrd="0" presId="urn:microsoft.com/office/officeart/2009/3/layout/SubStepProcess"/>
    <dgm:cxn modelId="{55157A05-BBA4-A64D-A3C4-3B29E7A9CEA3}" type="presParOf" srcId="{3A234930-661C-7540-BF32-6E80E72A334F}" destId="{3FF14FFB-17D0-4249-B256-51DA97A06D15}" srcOrd="2" destOrd="0" presId="urn:microsoft.com/office/officeart/2009/3/layout/SubStepProcess"/>
    <dgm:cxn modelId="{EA876F81-611D-6B4C-BF42-2B247CCA49FC}" type="presParOf" srcId="{3FF14FFB-17D0-4249-B256-51DA97A06D15}" destId="{CC833EA9-74E5-4747-9DB7-EB10C86CCF3E}" srcOrd="0" destOrd="0" presId="urn:microsoft.com/office/officeart/2009/3/layout/SubStepProcess"/>
    <dgm:cxn modelId="{4A4A68F0-B94B-AD43-8ED7-10B93C718E52}" type="presParOf" srcId="{3FF14FFB-17D0-4249-B256-51DA97A06D15}" destId="{C59BC8C0-C2A7-5A49-A0B8-7EEE181748D5}" srcOrd="1" destOrd="0" presId="urn:microsoft.com/office/officeart/2009/3/layout/SubStepProcess"/>
    <dgm:cxn modelId="{37D4A0B3-293F-4E4E-8F3F-836F040BCD93}" type="presParOf" srcId="{3FF14FFB-17D0-4249-B256-51DA97A06D15}" destId="{2A9D9DCD-267F-244E-BC06-C55C4CD03F6F}" srcOrd="2" destOrd="0" presId="urn:microsoft.com/office/officeart/2009/3/layout/SubStepProcess"/>
    <dgm:cxn modelId="{618EC081-4551-8F46-A069-D4BDCD870EBD}" type="presParOf" srcId="{2A9D9DCD-267F-244E-BC06-C55C4CD03F6F}" destId="{13DA18C3-BDF9-7347-A127-2C5E71385356}" srcOrd="0" destOrd="0" presId="urn:microsoft.com/office/officeart/2009/3/layout/SubStepProcess"/>
    <dgm:cxn modelId="{13AF2BAD-C47D-1A45-87B1-B5C2E30FA947}" type="presParOf" srcId="{2A9D9DCD-267F-244E-BC06-C55C4CD03F6F}" destId="{740F3CC9-86FC-BD4E-92E8-16DDB22CD17D}" srcOrd="1" destOrd="0" presId="urn:microsoft.com/office/officeart/2009/3/layout/SubStepProcess"/>
    <dgm:cxn modelId="{48F4AF8A-736B-F544-A2FE-CAB8A0B19A30}" type="presParOf" srcId="{2A9D9DCD-267F-244E-BC06-C55C4CD03F6F}" destId="{8567533E-8022-804D-A301-CBA84824CFDE}" srcOrd="2" destOrd="0" presId="urn:microsoft.com/office/officeart/2009/3/layout/SubStepProcess"/>
    <dgm:cxn modelId="{E43EAE1F-DCF0-C144-BEA6-5CB895536650}" type="presParOf" srcId="{2A9D9DCD-267F-244E-BC06-C55C4CD03F6F}" destId="{E61FBB7A-0C16-7A46-8142-A9209A001ECB}" srcOrd="3" destOrd="0" presId="urn:microsoft.com/office/officeart/2009/3/layout/SubStepProcess"/>
    <dgm:cxn modelId="{C969F0F7-62F7-3041-9E53-FD341B9859B2}" type="presParOf" srcId="{2A9D9DCD-267F-244E-BC06-C55C4CD03F6F}" destId="{0D6E13AB-30EA-4E43-9FD7-93436EB2226D}" srcOrd="4" destOrd="0" presId="urn:microsoft.com/office/officeart/2009/3/layout/SubStepProcess"/>
    <dgm:cxn modelId="{8C7C6C79-F97C-9748-AE2B-738FD87B143A}" type="presParOf" srcId="{3FF14FFB-17D0-4249-B256-51DA97A06D15}" destId="{B4AF5B18-9B46-1245-B1E6-1FC39900B8A6}" srcOrd="3" destOrd="0" presId="urn:microsoft.com/office/officeart/2009/3/layout/SubStepProcess"/>
    <dgm:cxn modelId="{959B8CD0-32A5-734A-B755-D9638B25F85C}" type="presParOf" srcId="{3FF14FFB-17D0-4249-B256-51DA97A06D15}" destId="{B721F36E-0391-024C-A450-E7A7B23B5C4B}" srcOrd="4" destOrd="0" presId="urn:microsoft.com/office/officeart/2009/3/layout/SubStepProcess"/>
    <dgm:cxn modelId="{7CAD2D40-945C-5E47-A84F-ABB774308736}" type="presParOf" srcId="{3FF14FFB-17D0-4249-B256-51DA97A06D15}" destId="{6A12DABF-9DA2-3246-934E-4731ED85D966}" srcOrd="5" destOrd="0" presId="urn:microsoft.com/office/officeart/2009/3/layout/SubStepProcess"/>
    <dgm:cxn modelId="{2A28BE40-E1F7-B04B-9615-302D8B0C9178}" type="presParOf" srcId="{6A12DABF-9DA2-3246-934E-4731ED85D966}" destId="{E060CAB2-DB55-4641-812C-CBDDFCD0DA7D}" srcOrd="0" destOrd="0" presId="urn:microsoft.com/office/officeart/2009/3/layout/SubStepProcess"/>
    <dgm:cxn modelId="{C7F3DEA2-79CF-454C-BFD4-63B338256671}" type="presParOf" srcId="{6A12DABF-9DA2-3246-934E-4731ED85D966}" destId="{0A802FF6-B21A-5644-9540-DB4CEC22E66C}" srcOrd="1" destOrd="0" presId="urn:microsoft.com/office/officeart/2009/3/layout/SubStepProcess"/>
    <dgm:cxn modelId="{1F00DD7F-A517-A14D-A9FC-4D84D506C689}" type="presParOf" srcId="{6A12DABF-9DA2-3246-934E-4731ED85D966}" destId="{47400319-9AD4-884E-AFFE-8598FCDF8D8E}" srcOrd="2" destOrd="0" presId="urn:microsoft.com/office/officeart/2009/3/layout/SubStepProcess"/>
    <dgm:cxn modelId="{B29BA7F5-5C0D-FF4B-B9D5-3DE74E873E72}" type="presParOf" srcId="{6A12DABF-9DA2-3246-934E-4731ED85D966}" destId="{9D3CD4FA-C0FF-024B-BB2B-79BC8BEBA663}" srcOrd="3" destOrd="0" presId="urn:microsoft.com/office/officeart/2009/3/layout/SubStepProcess"/>
    <dgm:cxn modelId="{8BD9C724-709E-7340-AF83-2D69333C10E5}" type="presParOf" srcId="{6A12DABF-9DA2-3246-934E-4731ED85D966}" destId="{93676922-0C51-B745-89BD-FDB5471A544B}" srcOrd="4" destOrd="0" presId="urn:microsoft.com/office/officeart/2009/3/layout/SubStepProcess"/>
    <dgm:cxn modelId="{9D75EF61-8556-4943-9D96-4EB37CA6A457}" type="presParOf" srcId="{3A234930-661C-7540-BF32-6E80E72A334F}" destId="{AC0CA340-3E49-B64A-B87C-E50867B7AA59}" srcOrd="3" destOrd="0" presId="urn:microsoft.com/office/officeart/2009/3/layout/SubStepProcess"/>
    <dgm:cxn modelId="{9EE555AE-2EE6-A944-A8AB-919A4DCF1631}" type="presParOf" srcId="{3A234930-661C-7540-BF32-6E80E72A334F}" destId="{99CFA834-237A-6B4F-80E8-D15373D2D1E2}" srcOrd="4" destOrd="0" presId="urn:microsoft.com/office/officeart/2009/3/layout/SubStepProcess"/>
    <dgm:cxn modelId="{80171076-0EFE-4B4D-B4E7-E76401AFF6C8}"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610CD1-232F-DE4A-9D96-F8A1518A24B3}" type="doc">
      <dgm:prSet loTypeId="urn:microsoft.com/office/officeart/2005/8/layout/process1" loCatId="" qsTypeId="urn:microsoft.com/office/officeart/2005/8/quickstyle/simple4" qsCatId="simple" csTypeId="urn:microsoft.com/office/officeart/2005/8/colors/accent1_2" csCatId="accent1" phldr="0"/>
      <dgm:spPr/>
    </dgm:pt>
    <dgm:pt modelId="{DAD58160-9EA7-8A49-B24C-87691E2FE501}">
      <dgm:prSet phldrT="[Text]" phldr="1"/>
      <dgm:spPr/>
      <dgm:t>
        <a:bodyPr/>
        <a:lstStyle/>
        <a:p>
          <a:endParaRPr lang="en-US"/>
        </a:p>
      </dgm:t>
    </dgm:pt>
    <dgm:pt modelId="{4DE55A49-0C16-EE4B-9FC0-6D609C388076}" type="parTrans" cxnId="{CF0F6438-D2B4-754D-AE7B-816E55DA4C3B}">
      <dgm:prSet/>
      <dgm:spPr/>
      <dgm:t>
        <a:bodyPr/>
        <a:lstStyle/>
        <a:p>
          <a:endParaRPr lang="en-US"/>
        </a:p>
      </dgm:t>
    </dgm:pt>
    <dgm:pt modelId="{C799FDCF-0255-2540-9D18-8673485EAF4B}" type="sibTrans" cxnId="{CF0F6438-D2B4-754D-AE7B-816E55DA4C3B}">
      <dgm:prSet/>
      <dgm:spPr/>
      <dgm:t>
        <a:bodyPr/>
        <a:lstStyle/>
        <a:p>
          <a:endParaRPr lang="en-US"/>
        </a:p>
      </dgm:t>
    </dgm:pt>
    <dgm:pt modelId="{9BBF5285-0CEA-7D4F-9C21-67DEAB5CAC1D}">
      <dgm:prSet phldrT="[Text]" phldr="1"/>
      <dgm:spPr/>
      <dgm:t>
        <a:bodyPr/>
        <a:lstStyle/>
        <a:p>
          <a:endParaRPr lang="en-US"/>
        </a:p>
      </dgm:t>
    </dgm:pt>
    <dgm:pt modelId="{F78A285A-0AE9-F945-AFDB-A2C521B8339E}" type="parTrans" cxnId="{2E00B342-0585-7F4E-B5E3-9227875357CF}">
      <dgm:prSet/>
      <dgm:spPr/>
      <dgm:t>
        <a:bodyPr/>
        <a:lstStyle/>
        <a:p>
          <a:endParaRPr lang="en-US"/>
        </a:p>
      </dgm:t>
    </dgm:pt>
    <dgm:pt modelId="{88525C4D-03E4-3D45-960E-044655C73167}" type="sibTrans" cxnId="{2E00B342-0585-7F4E-B5E3-9227875357CF}">
      <dgm:prSet/>
      <dgm:spPr/>
      <dgm:t>
        <a:bodyPr/>
        <a:lstStyle/>
        <a:p>
          <a:endParaRPr lang="en-US"/>
        </a:p>
      </dgm:t>
    </dgm:pt>
    <dgm:pt modelId="{F3069230-4261-1F4B-9BA1-835F1AA97EC4}">
      <dgm:prSet phldrT="[Text]" phldr="1"/>
      <dgm:spPr/>
      <dgm:t>
        <a:bodyPr/>
        <a:lstStyle/>
        <a:p>
          <a:endParaRPr lang="en-US"/>
        </a:p>
      </dgm:t>
    </dgm:pt>
    <dgm:pt modelId="{B4F37523-B6DB-974A-88DB-47C291F86D86}" type="parTrans" cxnId="{FF4AC30E-6E0B-3944-B57E-78A9FAC32F42}">
      <dgm:prSet/>
      <dgm:spPr/>
      <dgm:t>
        <a:bodyPr/>
        <a:lstStyle/>
        <a:p>
          <a:endParaRPr lang="en-US"/>
        </a:p>
      </dgm:t>
    </dgm:pt>
    <dgm:pt modelId="{29929C38-39CB-2C4B-9799-E9C853313C6C}" type="sibTrans" cxnId="{FF4AC30E-6E0B-3944-B57E-78A9FAC32F42}">
      <dgm:prSet/>
      <dgm:spPr/>
      <dgm:t>
        <a:bodyPr/>
        <a:lstStyle/>
        <a:p>
          <a:endParaRPr lang="en-US"/>
        </a:p>
      </dgm:t>
    </dgm:pt>
    <dgm:pt modelId="{0BBEAB6F-5937-C446-BD01-595B05DABC40}" type="pres">
      <dgm:prSet presAssocID="{E3610CD1-232F-DE4A-9D96-F8A1518A24B3}" presName="Name0" presStyleCnt="0">
        <dgm:presLayoutVars>
          <dgm:dir/>
          <dgm:resizeHandles val="exact"/>
        </dgm:presLayoutVars>
      </dgm:prSet>
      <dgm:spPr/>
    </dgm:pt>
    <dgm:pt modelId="{EE6E094C-6C8D-2747-BB45-36BC7A9C6CC6}" type="pres">
      <dgm:prSet presAssocID="{DAD58160-9EA7-8A49-B24C-87691E2FE501}" presName="node" presStyleLbl="node1" presStyleIdx="0" presStyleCnt="3">
        <dgm:presLayoutVars>
          <dgm:bulletEnabled val="1"/>
        </dgm:presLayoutVars>
      </dgm:prSet>
      <dgm:spPr/>
      <dgm:t>
        <a:bodyPr/>
        <a:lstStyle/>
        <a:p>
          <a:endParaRPr lang="en-US"/>
        </a:p>
      </dgm:t>
    </dgm:pt>
    <dgm:pt modelId="{9FB9088F-680F-8E49-AE24-B4F010A52C30}" type="pres">
      <dgm:prSet presAssocID="{C799FDCF-0255-2540-9D18-8673485EAF4B}" presName="sibTrans" presStyleLbl="sibTrans2D1" presStyleIdx="0" presStyleCnt="2"/>
      <dgm:spPr/>
      <dgm:t>
        <a:bodyPr/>
        <a:lstStyle/>
        <a:p>
          <a:endParaRPr lang="en-US"/>
        </a:p>
      </dgm:t>
    </dgm:pt>
    <dgm:pt modelId="{88E42DD9-38BD-CB45-9994-1E214FD64D44}" type="pres">
      <dgm:prSet presAssocID="{C799FDCF-0255-2540-9D18-8673485EAF4B}" presName="connectorText" presStyleLbl="sibTrans2D1" presStyleIdx="0" presStyleCnt="2"/>
      <dgm:spPr/>
      <dgm:t>
        <a:bodyPr/>
        <a:lstStyle/>
        <a:p>
          <a:endParaRPr lang="en-US"/>
        </a:p>
      </dgm:t>
    </dgm:pt>
    <dgm:pt modelId="{587F5A82-D847-BC46-AD7F-12A57F6A6E1D}" type="pres">
      <dgm:prSet presAssocID="{9BBF5285-0CEA-7D4F-9C21-67DEAB5CAC1D}" presName="node" presStyleLbl="node1" presStyleIdx="1" presStyleCnt="3">
        <dgm:presLayoutVars>
          <dgm:bulletEnabled val="1"/>
        </dgm:presLayoutVars>
      </dgm:prSet>
      <dgm:spPr/>
      <dgm:t>
        <a:bodyPr/>
        <a:lstStyle/>
        <a:p>
          <a:endParaRPr lang="en-US"/>
        </a:p>
      </dgm:t>
    </dgm:pt>
    <dgm:pt modelId="{B2D143C3-4BF4-4B46-9493-556417BA1697}" type="pres">
      <dgm:prSet presAssocID="{88525C4D-03E4-3D45-960E-044655C73167}" presName="sibTrans" presStyleLbl="sibTrans2D1" presStyleIdx="1" presStyleCnt="2"/>
      <dgm:spPr/>
      <dgm:t>
        <a:bodyPr/>
        <a:lstStyle/>
        <a:p>
          <a:endParaRPr lang="en-US"/>
        </a:p>
      </dgm:t>
    </dgm:pt>
    <dgm:pt modelId="{166E8E5E-5FAC-744C-B4B9-82C9459B2B7B}" type="pres">
      <dgm:prSet presAssocID="{88525C4D-03E4-3D45-960E-044655C73167}" presName="connectorText" presStyleLbl="sibTrans2D1" presStyleIdx="1" presStyleCnt="2"/>
      <dgm:spPr/>
      <dgm:t>
        <a:bodyPr/>
        <a:lstStyle/>
        <a:p>
          <a:endParaRPr lang="en-US"/>
        </a:p>
      </dgm:t>
    </dgm:pt>
    <dgm:pt modelId="{467FFE45-6FE0-3D49-9E6D-366985B299A6}" type="pres">
      <dgm:prSet presAssocID="{F3069230-4261-1F4B-9BA1-835F1AA97EC4}" presName="node" presStyleLbl="node1" presStyleIdx="2" presStyleCnt="3">
        <dgm:presLayoutVars>
          <dgm:bulletEnabled val="1"/>
        </dgm:presLayoutVars>
      </dgm:prSet>
      <dgm:spPr/>
      <dgm:t>
        <a:bodyPr/>
        <a:lstStyle/>
        <a:p>
          <a:endParaRPr lang="en-US"/>
        </a:p>
      </dgm:t>
    </dgm:pt>
  </dgm:ptLst>
  <dgm:cxnLst>
    <dgm:cxn modelId="{C26844F4-2028-0D4A-B43F-4718EB47470C}" type="presOf" srcId="{E3610CD1-232F-DE4A-9D96-F8A1518A24B3}" destId="{0BBEAB6F-5937-C446-BD01-595B05DABC40}" srcOrd="0" destOrd="0" presId="urn:microsoft.com/office/officeart/2005/8/layout/process1"/>
    <dgm:cxn modelId="{2E00B342-0585-7F4E-B5E3-9227875357CF}" srcId="{E3610CD1-232F-DE4A-9D96-F8A1518A24B3}" destId="{9BBF5285-0CEA-7D4F-9C21-67DEAB5CAC1D}" srcOrd="1" destOrd="0" parTransId="{F78A285A-0AE9-F945-AFDB-A2C521B8339E}" sibTransId="{88525C4D-03E4-3D45-960E-044655C73167}"/>
    <dgm:cxn modelId="{CD36B04D-1F1D-0C4C-A7BB-F952F91A5A6B}" type="presOf" srcId="{F3069230-4261-1F4B-9BA1-835F1AA97EC4}" destId="{467FFE45-6FE0-3D49-9E6D-366985B299A6}" srcOrd="0" destOrd="0" presId="urn:microsoft.com/office/officeart/2005/8/layout/process1"/>
    <dgm:cxn modelId="{0078655D-1A34-2241-911A-69A57ED4CCFF}" type="presOf" srcId="{DAD58160-9EA7-8A49-B24C-87691E2FE501}" destId="{EE6E094C-6C8D-2747-BB45-36BC7A9C6CC6}" srcOrd="0" destOrd="0" presId="urn:microsoft.com/office/officeart/2005/8/layout/process1"/>
    <dgm:cxn modelId="{CF0F6438-D2B4-754D-AE7B-816E55DA4C3B}" srcId="{E3610CD1-232F-DE4A-9D96-F8A1518A24B3}" destId="{DAD58160-9EA7-8A49-B24C-87691E2FE501}" srcOrd="0" destOrd="0" parTransId="{4DE55A49-0C16-EE4B-9FC0-6D609C388076}" sibTransId="{C799FDCF-0255-2540-9D18-8673485EAF4B}"/>
    <dgm:cxn modelId="{B6FDCC92-911B-414F-A4C1-38D0017BC2D3}" type="presOf" srcId="{C799FDCF-0255-2540-9D18-8673485EAF4B}" destId="{88E42DD9-38BD-CB45-9994-1E214FD64D44}" srcOrd="1" destOrd="0" presId="urn:microsoft.com/office/officeart/2005/8/layout/process1"/>
    <dgm:cxn modelId="{FF4AC30E-6E0B-3944-B57E-78A9FAC32F42}" srcId="{E3610CD1-232F-DE4A-9D96-F8A1518A24B3}" destId="{F3069230-4261-1F4B-9BA1-835F1AA97EC4}" srcOrd="2" destOrd="0" parTransId="{B4F37523-B6DB-974A-88DB-47C291F86D86}" sibTransId="{29929C38-39CB-2C4B-9799-E9C853313C6C}"/>
    <dgm:cxn modelId="{937788E8-0C15-8F4C-BB38-AC8A7800DA8C}" type="presOf" srcId="{9BBF5285-0CEA-7D4F-9C21-67DEAB5CAC1D}" destId="{587F5A82-D847-BC46-AD7F-12A57F6A6E1D}" srcOrd="0" destOrd="0" presId="urn:microsoft.com/office/officeart/2005/8/layout/process1"/>
    <dgm:cxn modelId="{49B3F7BC-9AEC-AA43-85EB-E52BED4AA42A}" type="presOf" srcId="{C799FDCF-0255-2540-9D18-8673485EAF4B}" destId="{9FB9088F-680F-8E49-AE24-B4F010A52C30}" srcOrd="0" destOrd="0" presId="urn:microsoft.com/office/officeart/2005/8/layout/process1"/>
    <dgm:cxn modelId="{F22C9AD5-6E6A-4B42-8E84-A9021A0AC6DC}" type="presOf" srcId="{88525C4D-03E4-3D45-960E-044655C73167}" destId="{B2D143C3-4BF4-4B46-9493-556417BA1697}" srcOrd="0" destOrd="0" presId="urn:microsoft.com/office/officeart/2005/8/layout/process1"/>
    <dgm:cxn modelId="{0441906F-4984-A647-BE89-4062E99AE733}" type="presOf" srcId="{88525C4D-03E4-3D45-960E-044655C73167}" destId="{166E8E5E-5FAC-744C-B4B9-82C9459B2B7B}" srcOrd="1" destOrd="0" presId="urn:microsoft.com/office/officeart/2005/8/layout/process1"/>
    <dgm:cxn modelId="{2BE0C1A4-D3DB-DC4C-8FC8-8CEA1955327E}" type="presParOf" srcId="{0BBEAB6F-5937-C446-BD01-595B05DABC40}" destId="{EE6E094C-6C8D-2747-BB45-36BC7A9C6CC6}" srcOrd="0" destOrd="0" presId="urn:microsoft.com/office/officeart/2005/8/layout/process1"/>
    <dgm:cxn modelId="{B242210E-5234-E742-BE3A-3A8FFF7C85F3}" type="presParOf" srcId="{0BBEAB6F-5937-C446-BD01-595B05DABC40}" destId="{9FB9088F-680F-8E49-AE24-B4F010A52C30}" srcOrd="1" destOrd="0" presId="urn:microsoft.com/office/officeart/2005/8/layout/process1"/>
    <dgm:cxn modelId="{E68F8726-ACE4-014C-8942-E16F2A29DC54}" type="presParOf" srcId="{9FB9088F-680F-8E49-AE24-B4F010A52C30}" destId="{88E42DD9-38BD-CB45-9994-1E214FD64D44}" srcOrd="0" destOrd="0" presId="urn:microsoft.com/office/officeart/2005/8/layout/process1"/>
    <dgm:cxn modelId="{F393F7FD-651A-5649-AC4B-8400D9E37A49}" type="presParOf" srcId="{0BBEAB6F-5937-C446-BD01-595B05DABC40}" destId="{587F5A82-D847-BC46-AD7F-12A57F6A6E1D}" srcOrd="2" destOrd="0" presId="urn:microsoft.com/office/officeart/2005/8/layout/process1"/>
    <dgm:cxn modelId="{4F76965C-0588-6947-A7C9-D3BBE09FD0CE}" type="presParOf" srcId="{0BBEAB6F-5937-C446-BD01-595B05DABC40}" destId="{B2D143C3-4BF4-4B46-9493-556417BA1697}" srcOrd="3" destOrd="0" presId="urn:microsoft.com/office/officeart/2005/8/layout/process1"/>
    <dgm:cxn modelId="{2CE3EA4A-9B1D-3C43-A196-FF840E85D4A2}" type="presParOf" srcId="{B2D143C3-4BF4-4B46-9493-556417BA1697}" destId="{166E8E5E-5FAC-744C-B4B9-82C9459B2B7B}" srcOrd="0" destOrd="0" presId="urn:microsoft.com/office/officeart/2005/8/layout/process1"/>
    <dgm:cxn modelId="{BAEA71A7-C73D-D940-87B6-BF5256D4E62D}" type="presParOf" srcId="{0BBEAB6F-5937-C446-BD01-595B05DABC40}" destId="{467FFE45-6FE0-3D49-9E6D-366985B299A6}"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CFDFDDB-52CA-6C44-AE6B-F3134C3A6C61}"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CD5459B9-3360-5049-ADA9-F52E98DB8FAC}">
      <dgm:prSet phldrT="[Text]"/>
      <dgm:spPr>
        <a:solidFill>
          <a:schemeClr val="accent2"/>
        </a:solidFill>
      </dgm:spPr>
      <dgm:t>
        <a:bodyPr/>
        <a:lstStyle/>
        <a:p>
          <a:r>
            <a:rPr lang="en-US" b="1" dirty="0">
              <a:solidFill>
                <a:schemeClr val="tx1"/>
              </a:solidFill>
            </a:rPr>
            <a:t>INPUTS</a:t>
          </a:r>
        </a:p>
      </dgm:t>
    </dgm:pt>
    <dgm:pt modelId="{C5AD0255-9C80-FD41-8A9D-298019D1FBC2}" type="parTrans" cxnId="{AAEF5DF6-6E73-0845-9F8B-F689F2761F24}">
      <dgm:prSet/>
      <dgm:spPr/>
      <dgm:t>
        <a:bodyPr/>
        <a:lstStyle/>
        <a:p>
          <a:endParaRPr lang="en-US"/>
        </a:p>
      </dgm:t>
    </dgm:pt>
    <dgm:pt modelId="{D4AA1F5A-2898-8E4B-94E1-B7E132ECCE5C}" type="sibTrans" cxnId="{AAEF5DF6-6E73-0845-9F8B-F689F2761F24}">
      <dgm:prSet/>
      <dgm:spPr/>
      <dgm:t>
        <a:bodyPr/>
        <a:lstStyle/>
        <a:p>
          <a:endParaRPr lang="en-US"/>
        </a:p>
      </dgm:t>
    </dgm:pt>
    <dgm:pt modelId="{2B6A1A8F-1E39-C147-BE53-3E5B65993167}">
      <dgm:prSet phldrT="[Text]"/>
      <dgm:spPr/>
      <dgm:t>
        <a:bodyPr/>
        <a:lstStyle/>
        <a:p>
          <a:r>
            <a:rPr lang="en-US" dirty="0"/>
            <a:t>Input #1</a:t>
          </a:r>
        </a:p>
      </dgm:t>
    </dgm:pt>
    <dgm:pt modelId="{35F7A49B-1DD9-E84F-858A-6F2CFD35A628}" type="parTrans" cxnId="{76D34484-B5D7-854F-A84B-ADC26FBD558C}">
      <dgm:prSet/>
      <dgm:spPr/>
      <dgm:t>
        <a:bodyPr/>
        <a:lstStyle/>
        <a:p>
          <a:endParaRPr lang="en-US"/>
        </a:p>
      </dgm:t>
    </dgm:pt>
    <dgm:pt modelId="{6B6B764B-B2E4-6545-BF52-CCE15A1B19A0}" type="sibTrans" cxnId="{76D34484-B5D7-854F-A84B-ADC26FBD558C}">
      <dgm:prSet/>
      <dgm:spPr/>
      <dgm:t>
        <a:bodyPr/>
        <a:lstStyle/>
        <a:p>
          <a:endParaRPr lang="en-US"/>
        </a:p>
      </dgm:t>
    </dgm:pt>
    <dgm:pt modelId="{9284311E-7783-0044-8D1C-521326AD84F9}">
      <dgm:prSet phldrT="[Text]"/>
      <dgm:spPr/>
      <dgm:t>
        <a:bodyPr/>
        <a:lstStyle/>
        <a:p>
          <a:r>
            <a:rPr lang="en-US" dirty="0"/>
            <a:t>Input #2</a:t>
          </a:r>
        </a:p>
      </dgm:t>
    </dgm:pt>
    <dgm:pt modelId="{4A778E8A-797D-3D45-91DC-234DE9052B6A}" type="parTrans" cxnId="{AC865FD9-96BD-2645-86BD-03287029D558}">
      <dgm:prSet/>
      <dgm:spPr/>
      <dgm:t>
        <a:bodyPr/>
        <a:lstStyle/>
        <a:p>
          <a:endParaRPr lang="en-US"/>
        </a:p>
      </dgm:t>
    </dgm:pt>
    <dgm:pt modelId="{5B9BA30B-1F3A-3344-B82C-68B0F238FB5F}" type="sibTrans" cxnId="{AC865FD9-96BD-2645-86BD-03287029D558}">
      <dgm:prSet/>
      <dgm:spPr/>
      <dgm:t>
        <a:bodyPr/>
        <a:lstStyle/>
        <a:p>
          <a:endParaRPr lang="en-US"/>
        </a:p>
      </dgm:t>
    </dgm:pt>
    <dgm:pt modelId="{1669DC4C-55CC-DA4D-A392-F35B643C1556}">
      <dgm:prSet phldrT="[Text]"/>
      <dgm:spPr/>
      <dgm:t>
        <a:bodyPr/>
        <a:lstStyle/>
        <a:p>
          <a:r>
            <a:rPr lang="en-US" dirty="0"/>
            <a:t>Input #3</a:t>
          </a:r>
        </a:p>
      </dgm:t>
    </dgm:pt>
    <dgm:pt modelId="{F940567F-0887-FE41-A8E8-3D2E0F5AFA88}" type="parTrans" cxnId="{E58BAE3C-32CF-874F-B72B-FBD38B160071}">
      <dgm:prSet/>
      <dgm:spPr/>
      <dgm:t>
        <a:bodyPr/>
        <a:lstStyle/>
        <a:p>
          <a:endParaRPr lang="en-US"/>
        </a:p>
      </dgm:t>
    </dgm:pt>
    <dgm:pt modelId="{69242588-C7B7-6C4E-970C-70EEC789AA9B}" type="sibTrans" cxnId="{E58BAE3C-32CF-874F-B72B-FBD38B160071}">
      <dgm:prSet/>
      <dgm:spPr/>
      <dgm:t>
        <a:bodyPr/>
        <a:lstStyle/>
        <a:p>
          <a:endParaRPr lang="en-US"/>
        </a:p>
      </dgm:t>
    </dgm:pt>
    <dgm:pt modelId="{08586F10-2238-0846-A8D5-86CD5D36B658}">
      <dgm:prSet phldrT="[Text]"/>
      <dgm:spPr/>
      <dgm:t>
        <a:bodyPr/>
        <a:lstStyle/>
        <a:p>
          <a:r>
            <a:rPr lang="en-US" b="1" dirty="0"/>
            <a:t>Process Step</a:t>
          </a:r>
        </a:p>
      </dgm:t>
    </dgm:pt>
    <dgm:pt modelId="{5A93991A-A7FB-234C-9AE2-A7FD7F385056}" type="parTrans" cxnId="{EA7B086F-AE69-1946-9FF6-D11DE1018E27}">
      <dgm:prSet/>
      <dgm:spPr/>
      <dgm:t>
        <a:bodyPr/>
        <a:lstStyle/>
        <a:p>
          <a:endParaRPr lang="en-US"/>
        </a:p>
      </dgm:t>
    </dgm:pt>
    <dgm:pt modelId="{94A5EEA0-5F12-EE4E-B09F-815FEA29BDF2}" type="sibTrans" cxnId="{EA7B086F-AE69-1946-9FF6-D11DE1018E27}">
      <dgm:prSet/>
      <dgm:spPr/>
      <dgm:t>
        <a:bodyPr/>
        <a:lstStyle/>
        <a:p>
          <a:endParaRPr lang="en-US"/>
        </a:p>
      </dgm:t>
    </dgm:pt>
    <dgm:pt modelId="{9FF714EF-3965-0C4C-BC53-3020DAC3FF7D}">
      <dgm:prSet phldrT="[Text]" custT="1"/>
      <dgm:spPr/>
      <dgm:t>
        <a:bodyPr/>
        <a:lstStyle/>
        <a:p>
          <a:pPr marL="171450" lvl="1" indent="0" algn="l" defTabSz="844550">
            <a:lnSpc>
              <a:spcPct val="90000"/>
            </a:lnSpc>
            <a:spcBef>
              <a:spcPct val="0"/>
            </a:spcBef>
            <a:spcAft>
              <a:spcPct val="15000"/>
            </a:spcAft>
            <a:buNone/>
          </a:pPr>
          <a:r>
            <a:rPr lang="en-US" sz="3200" dirty="0"/>
            <a:t>A</a:t>
          </a:r>
        </a:p>
      </dgm:t>
    </dgm:pt>
    <dgm:pt modelId="{58C519D1-9416-7146-9480-C83E5BF3B4F6}" type="parTrans" cxnId="{AB2480BE-3FD2-3B45-958D-9C46075C77DC}">
      <dgm:prSet/>
      <dgm:spPr/>
      <dgm:t>
        <a:bodyPr/>
        <a:lstStyle/>
        <a:p>
          <a:endParaRPr lang="en-US"/>
        </a:p>
      </dgm:t>
    </dgm:pt>
    <dgm:pt modelId="{5D83F948-EF14-2C42-ABCB-D50EF1ADC4D9}" type="sibTrans" cxnId="{AB2480BE-3FD2-3B45-958D-9C46075C77DC}">
      <dgm:prSet/>
      <dgm:spPr/>
      <dgm:t>
        <a:bodyPr/>
        <a:lstStyle/>
        <a:p>
          <a:endParaRPr lang="en-US"/>
        </a:p>
      </dgm:t>
    </dgm:pt>
    <dgm:pt modelId="{EDBEE10B-A062-004F-95F4-6E96B966D6FC}">
      <dgm:prSet/>
      <dgm:spPr/>
      <dgm:t>
        <a:bodyPr/>
        <a:lstStyle/>
        <a:p>
          <a:r>
            <a:rPr lang="en-US" b="1" dirty="0"/>
            <a:t>Process Step</a:t>
          </a:r>
        </a:p>
      </dgm:t>
    </dgm:pt>
    <dgm:pt modelId="{A9D58737-D736-FD4C-BB37-6175188FCC6A}" type="parTrans" cxnId="{B8C80F01-3309-2448-9C6F-E025F161FAAB}">
      <dgm:prSet/>
      <dgm:spPr/>
      <dgm:t>
        <a:bodyPr/>
        <a:lstStyle/>
        <a:p>
          <a:endParaRPr lang="en-US"/>
        </a:p>
      </dgm:t>
    </dgm:pt>
    <dgm:pt modelId="{42F845E2-2086-8E40-A688-9730232DF84F}" type="sibTrans" cxnId="{B8C80F01-3309-2448-9C6F-E025F161FAAB}">
      <dgm:prSet/>
      <dgm:spPr/>
      <dgm:t>
        <a:bodyPr/>
        <a:lstStyle/>
        <a:p>
          <a:endParaRPr lang="en-US"/>
        </a:p>
      </dgm:t>
    </dgm:pt>
    <dgm:pt modelId="{D5ED3683-AE05-4C44-8DD3-DD7F95ABA03F}">
      <dgm:prSet custT="1"/>
      <dgm:spPr/>
      <dgm:t>
        <a:bodyPr/>
        <a:lstStyle/>
        <a:p>
          <a:r>
            <a:rPr lang="en-US" sz="3200" dirty="0"/>
            <a:t>B</a:t>
          </a:r>
        </a:p>
      </dgm:t>
    </dgm:pt>
    <dgm:pt modelId="{8AB6DB72-B57C-E442-977E-68D7AD45C909}" type="parTrans" cxnId="{2C4B275E-6405-B74C-BE2C-B62FE1A21C9C}">
      <dgm:prSet/>
      <dgm:spPr/>
      <dgm:t>
        <a:bodyPr/>
        <a:lstStyle/>
        <a:p>
          <a:endParaRPr lang="en-US"/>
        </a:p>
      </dgm:t>
    </dgm:pt>
    <dgm:pt modelId="{9EDA1F2C-9858-F741-B687-F48FDDF7DBAF}" type="sibTrans" cxnId="{2C4B275E-6405-B74C-BE2C-B62FE1A21C9C}">
      <dgm:prSet/>
      <dgm:spPr/>
      <dgm:t>
        <a:bodyPr/>
        <a:lstStyle/>
        <a:p>
          <a:endParaRPr lang="en-US"/>
        </a:p>
      </dgm:t>
    </dgm:pt>
    <dgm:pt modelId="{4E82DF1D-DAE1-0D45-9BF6-8409D11C1622}">
      <dgm:prSet/>
      <dgm:spPr>
        <a:solidFill>
          <a:schemeClr val="accent3"/>
        </a:solidFill>
      </dgm:spPr>
      <dgm:t>
        <a:bodyPr/>
        <a:lstStyle/>
        <a:p>
          <a:r>
            <a:rPr lang="en-US" b="1" dirty="0">
              <a:solidFill>
                <a:srgbClr val="FF0000"/>
              </a:solidFill>
            </a:rPr>
            <a:t>OUTPUT</a:t>
          </a:r>
        </a:p>
      </dgm:t>
    </dgm:pt>
    <dgm:pt modelId="{EFEF856D-348E-814C-BADA-83A7765264A3}" type="parTrans" cxnId="{FF4F72C9-E99C-BB42-8501-58FBBCCBF0AD}">
      <dgm:prSet/>
      <dgm:spPr/>
      <dgm:t>
        <a:bodyPr/>
        <a:lstStyle/>
        <a:p>
          <a:endParaRPr lang="en-US"/>
        </a:p>
      </dgm:t>
    </dgm:pt>
    <dgm:pt modelId="{BBF99D63-90E4-9449-84EA-10F9BA8FC6AD}" type="sibTrans" cxnId="{FF4F72C9-E99C-BB42-8501-58FBBCCBF0AD}">
      <dgm:prSet/>
      <dgm:spPr/>
      <dgm:t>
        <a:bodyPr/>
        <a:lstStyle/>
        <a:p>
          <a:endParaRPr lang="en-US"/>
        </a:p>
      </dgm:t>
    </dgm:pt>
    <dgm:pt modelId="{345D6CA3-7B3C-6B4E-A85D-2636AA92A090}">
      <dgm:prSet/>
      <dgm:spPr/>
      <dgm:t>
        <a:bodyPr/>
        <a:lstStyle/>
        <a:p>
          <a:r>
            <a:rPr lang="en-US" b="1" dirty="0"/>
            <a:t>Process Step</a:t>
          </a:r>
        </a:p>
      </dgm:t>
    </dgm:pt>
    <dgm:pt modelId="{57E0F819-DBC0-7F4C-AD69-CD2D9541D504}" type="parTrans" cxnId="{A3309547-7E63-2242-9262-7CBC6BA88A5C}">
      <dgm:prSet/>
      <dgm:spPr/>
      <dgm:t>
        <a:bodyPr/>
        <a:lstStyle/>
        <a:p>
          <a:endParaRPr lang="en-US"/>
        </a:p>
      </dgm:t>
    </dgm:pt>
    <dgm:pt modelId="{53D975DE-BE01-414D-BD8C-C7277CF242CC}" type="sibTrans" cxnId="{A3309547-7E63-2242-9262-7CBC6BA88A5C}">
      <dgm:prSet/>
      <dgm:spPr/>
      <dgm:t>
        <a:bodyPr/>
        <a:lstStyle/>
        <a:p>
          <a:endParaRPr lang="en-US"/>
        </a:p>
      </dgm:t>
    </dgm:pt>
    <dgm:pt modelId="{3A2ACB04-80BB-FC42-99B1-DEF420754D8E}">
      <dgm:prSet custT="1"/>
      <dgm:spPr/>
      <dgm:t>
        <a:bodyPr/>
        <a:lstStyle/>
        <a:p>
          <a:r>
            <a:rPr lang="en-US" sz="3200" dirty="0"/>
            <a:t>C</a:t>
          </a:r>
        </a:p>
      </dgm:t>
    </dgm:pt>
    <dgm:pt modelId="{5D9D1301-FEAD-C64A-9FAF-275A2A716E0A}" type="parTrans" cxnId="{8A9AC0A2-95AB-BB49-98F9-9B05DE3081F2}">
      <dgm:prSet/>
      <dgm:spPr/>
      <dgm:t>
        <a:bodyPr/>
        <a:lstStyle/>
        <a:p>
          <a:endParaRPr lang="en-US"/>
        </a:p>
      </dgm:t>
    </dgm:pt>
    <dgm:pt modelId="{2F3110C1-79F5-9A42-B713-2126DCD7D948}" type="sibTrans" cxnId="{8A9AC0A2-95AB-BB49-98F9-9B05DE3081F2}">
      <dgm:prSet/>
      <dgm:spPr/>
      <dgm:t>
        <a:bodyPr/>
        <a:lstStyle/>
        <a:p>
          <a:endParaRPr lang="en-US"/>
        </a:p>
      </dgm:t>
    </dgm:pt>
    <dgm:pt modelId="{B4BBBFA2-1321-F641-8610-1D09130123D1}" type="pres">
      <dgm:prSet presAssocID="{5CFDFDDB-52CA-6C44-AE6B-F3134C3A6C61}" presName="theList" presStyleCnt="0">
        <dgm:presLayoutVars>
          <dgm:dir/>
          <dgm:animLvl val="lvl"/>
          <dgm:resizeHandles val="exact"/>
        </dgm:presLayoutVars>
      </dgm:prSet>
      <dgm:spPr/>
      <dgm:t>
        <a:bodyPr/>
        <a:lstStyle/>
        <a:p>
          <a:endParaRPr lang="en-US"/>
        </a:p>
      </dgm:t>
    </dgm:pt>
    <dgm:pt modelId="{926D83FA-0B58-AC47-A796-CA13E4565CB4}" type="pres">
      <dgm:prSet presAssocID="{CD5459B9-3360-5049-ADA9-F52E98DB8FAC}" presName="compNode" presStyleCnt="0"/>
      <dgm:spPr/>
    </dgm:pt>
    <dgm:pt modelId="{B29CAAC1-8028-2148-B109-49EDD1177473}" type="pres">
      <dgm:prSet presAssocID="{CD5459B9-3360-5049-ADA9-F52E98DB8FAC}" presName="noGeometry" presStyleCnt="0"/>
      <dgm:spPr/>
    </dgm:pt>
    <dgm:pt modelId="{DF232288-8860-FD4F-A3B8-21018701F3CF}" type="pres">
      <dgm:prSet presAssocID="{CD5459B9-3360-5049-ADA9-F52E98DB8FAC}" presName="childTextVisible" presStyleLbl="bgAccFollowNode1" presStyleIdx="0" presStyleCnt="5">
        <dgm:presLayoutVars>
          <dgm:bulletEnabled val="1"/>
        </dgm:presLayoutVars>
      </dgm:prSet>
      <dgm:spPr/>
      <dgm:t>
        <a:bodyPr/>
        <a:lstStyle/>
        <a:p>
          <a:endParaRPr lang="en-US"/>
        </a:p>
      </dgm:t>
    </dgm:pt>
    <dgm:pt modelId="{F17B99CE-42FF-914D-98B2-1F0A29F17DCF}" type="pres">
      <dgm:prSet presAssocID="{CD5459B9-3360-5049-ADA9-F52E98DB8FAC}" presName="childTextHidden" presStyleLbl="bgAccFollowNode1" presStyleIdx="0" presStyleCnt="5"/>
      <dgm:spPr/>
      <dgm:t>
        <a:bodyPr/>
        <a:lstStyle/>
        <a:p>
          <a:endParaRPr lang="en-US"/>
        </a:p>
      </dgm:t>
    </dgm:pt>
    <dgm:pt modelId="{5FBE038A-EF5F-1548-8EF4-C3C972D59102}" type="pres">
      <dgm:prSet presAssocID="{CD5459B9-3360-5049-ADA9-F52E98DB8FAC}" presName="parentText" presStyleLbl="node1" presStyleIdx="0" presStyleCnt="5">
        <dgm:presLayoutVars>
          <dgm:chMax val="1"/>
          <dgm:bulletEnabled val="1"/>
        </dgm:presLayoutVars>
      </dgm:prSet>
      <dgm:spPr/>
      <dgm:t>
        <a:bodyPr/>
        <a:lstStyle/>
        <a:p>
          <a:endParaRPr lang="en-US"/>
        </a:p>
      </dgm:t>
    </dgm:pt>
    <dgm:pt modelId="{F80B8EE0-DEE9-7F45-B6B2-0F6130994CEA}" type="pres">
      <dgm:prSet presAssocID="{CD5459B9-3360-5049-ADA9-F52E98DB8FAC}" presName="aSpace" presStyleCnt="0"/>
      <dgm:spPr/>
    </dgm:pt>
    <dgm:pt modelId="{8F4B843E-88A0-FB41-82EF-97D4662B46B3}" type="pres">
      <dgm:prSet presAssocID="{08586F10-2238-0846-A8D5-86CD5D36B658}" presName="compNode" presStyleCnt="0"/>
      <dgm:spPr/>
    </dgm:pt>
    <dgm:pt modelId="{45E56F6C-FA2F-A046-B084-BBD56CC438FB}" type="pres">
      <dgm:prSet presAssocID="{08586F10-2238-0846-A8D5-86CD5D36B658}" presName="noGeometry" presStyleCnt="0"/>
      <dgm:spPr/>
    </dgm:pt>
    <dgm:pt modelId="{17B7B440-3C12-C746-BFA4-8251FED9FBEE}" type="pres">
      <dgm:prSet presAssocID="{08586F10-2238-0846-A8D5-86CD5D36B658}" presName="childTextVisible" presStyleLbl="bgAccFollowNode1" presStyleIdx="1" presStyleCnt="5">
        <dgm:presLayoutVars>
          <dgm:bulletEnabled val="1"/>
        </dgm:presLayoutVars>
      </dgm:prSet>
      <dgm:spPr/>
      <dgm:t>
        <a:bodyPr/>
        <a:lstStyle/>
        <a:p>
          <a:endParaRPr lang="en-US"/>
        </a:p>
      </dgm:t>
    </dgm:pt>
    <dgm:pt modelId="{96D43786-74B2-B047-BDD6-C1B1896DB7B9}" type="pres">
      <dgm:prSet presAssocID="{08586F10-2238-0846-A8D5-86CD5D36B658}" presName="childTextHidden" presStyleLbl="bgAccFollowNode1" presStyleIdx="1" presStyleCnt="5"/>
      <dgm:spPr/>
      <dgm:t>
        <a:bodyPr/>
        <a:lstStyle/>
        <a:p>
          <a:endParaRPr lang="en-US"/>
        </a:p>
      </dgm:t>
    </dgm:pt>
    <dgm:pt modelId="{FE91ED82-B84F-4C47-ABA9-35B2A416CFC8}" type="pres">
      <dgm:prSet presAssocID="{08586F10-2238-0846-A8D5-86CD5D36B658}" presName="parentText" presStyleLbl="node1" presStyleIdx="1" presStyleCnt="5">
        <dgm:presLayoutVars>
          <dgm:chMax val="1"/>
          <dgm:bulletEnabled val="1"/>
        </dgm:presLayoutVars>
      </dgm:prSet>
      <dgm:spPr/>
      <dgm:t>
        <a:bodyPr/>
        <a:lstStyle/>
        <a:p>
          <a:endParaRPr lang="en-US"/>
        </a:p>
      </dgm:t>
    </dgm:pt>
    <dgm:pt modelId="{2E3255EF-5C2F-2A48-8FC0-DF1FD917A53B}" type="pres">
      <dgm:prSet presAssocID="{08586F10-2238-0846-A8D5-86CD5D36B658}" presName="aSpace" presStyleCnt="0"/>
      <dgm:spPr/>
    </dgm:pt>
    <dgm:pt modelId="{267D4BF1-E786-C040-94BC-776227714644}" type="pres">
      <dgm:prSet presAssocID="{EDBEE10B-A062-004F-95F4-6E96B966D6FC}" presName="compNode" presStyleCnt="0"/>
      <dgm:spPr/>
    </dgm:pt>
    <dgm:pt modelId="{D124137D-CC7F-954C-8E80-D8A271B981D2}" type="pres">
      <dgm:prSet presAssocID="{EDBEE10B-A062-004F-95F4-6E96B966D6FC}" presName="noGeometry" presStyleCnt="0"/>
      <dgm:spPr/>
    </dgm:pt>
    <dgm:pt modelId="{3D79C2DA-0CBE-D549-9B64-C8A6BC8265C6}" type="pres">
      <dgm:prSet presAssocID="{EDBEE10B-A062-004F-95F4-6E96B966D6FC}" presName="childTextVisible" presStyleLbl="bgAccFollowNode1" presStyleIdx="2" presStyleCnt="5">
        <dgm:presLayoutVars>
          <dgm:bulletEnabled val="1"/>
        </dgm:presLayoutVars>
      </dgm:prSet>
      <dgm:spPr/>
      <dgm:t>
        <a:bodyPr/>
        <a:lstStyle/>
        <a:p>
          <a:endParaRPr lang="en-US"/>
        </a:p>
      </dgm:t>
    </dgm:pt>
    <dgm:pt modelId="{14DBDEC0-E14C-CB42-B7D9-7C9E1FF481FB}" type="pres">
      <dgm:prSet presAssocID="{EDBEE10B-A062-004F-95F4-6E96B966D6FC}" presName="childTextHidden" presStyleLbl="bgAccFollowNode1" presStyleIdx="2" presStyleCnt="5"/>
      <dgm:spPr/>
      <dgm:t>
        <a:bodyPr/>
        <a:lstStyle/>
        <a:p>
          <a:endParaRPr lang="en-US"/>
        </a:p>
      </dgm:t>
    </dgm:pt>
    <dgm:pt modelId="{87724D1A-170D-7145-9273-B79C70D57213}" type="pres">
      <dgm:prSet presAssocID="{EDBEE10B-A062-004F-95F4-6E96B966D6FC}" presName="parentText" presStyleLbl="node1" presStyleIdx="2" presStyleCnt="5">
        <dgm:presLayoutVars>
          <dgm:chMax val="1"/>
          <dgm:bulletEnabled val="1"/>
        </dgm:presLayoutVars>
      </dgm:prSet>
      <dgm:spPr/>
      <dgm:t>
        <a:bodyPr/>
        <a:lstStyle/>
        <a:p>
          <a:endParaRPr lang="en-US"/>
        </a:p>
      </dgm:t>
    </dgm:pt>
    <dgm:pt modelId="{338B6374-991D-744E-A487-63A9E960ACB5}" type="pres">
      <dgm:prSet presAssocID="{EDBEE10B-A062-004F-95F4-6E96B966D6FC}" presName="aSpace" presStyleCnt="0"/>
      <dgm:spPr/>
    </dgm:pt>
    <dgm:pt modelId="{E621D652-AA20-3F41-B1FF-17183855EE62}" type="pres">
      <dgm:prSet presAssocID="{345D6CA3-7B3C-6B4E-A85D-2636AA92A090}" presName="compNode" presStyleCnt="0"/>
      <dgm:spPr/>
    </dgm:pt>
    <dgm:pt modelId="{1B3D8799-7D7E-D941-ADD6-3E242621BB60}" type="pres">
      <dgm:prSet presAssocID="{345D6CA3-7B3C-6B4E-A85D-2636AA92A090}" presName="noGeometry" presStyleCnt="0"/>
      <dgm:spPr/>
    </dgm:pt>
    <dgm:pt modelId="{27373CB1-0FC4-EA44-8053-481E4F7465AC}" type="pres">
      <dgm:prSet presAssocID="{345D6CA3-7B3C-6B4E-A85D-2636AA92A090}" presName="childTextVisible" presStyleLbl="bgAccFollowNode1" presStyleIdx="3" presStyleCnt="5">
        <dgm:presLayoutVars>
          <dgm:bulletEnabled val="1"/>
        </dgm:presLayoutVars>
      </dgm:prSet>
      <dgm:spPr/>
      <dgm:t>
        <a:bodyPr/>
        <a:lstStyle/>
        <a:p>
          <a:endParaRPr lang="en-US"/>
        </a:p>
      </dgm:t>
    </dgm:pt>
    <dgm:pt modelId="{020D4280-1A1C-014A-8051-65429806A9F6}" type="pres">
      <dgm:prSet presAssocID="{345D6CA3-7B3C-6B4E-A85D-2636AA92A090}" presName="childTextHidden" presStyleLbl="bgAccFollowNode1" presStyleIdx="3" presStyleCnt="5"/>
      <dgm:spPr/>
      <dgm:t>
        <a:bodyPr/>
        <a:lstStyle/>
        <a:p>
          <a:endParaRPr lang="en-US"/>
        </a:p>
      </dgm:t>
    </dgm:pt>
    <dgm:pt modelId="{B39DBD62-83E4-7D41-82F4-249ED32E5559}" type="pres">
      <dgm:prSet presAssocID="{345D6CA3-7B3C-6B4E-A85D-2636AA92A090}" presName="parentText" presStyleLbl="node1" presStyleIdx="3" presStyleCnt="5">
        <dgm:presLayoutVars>
          <dgm:chMax val="1"/>
          <dgm:bulletEnabled val="1"/>
        </dgm:presLayoutVars>
      </dgm:prSet>
      <dgm:spPr/>
      <dgm:t>
        <a:bodyPr/>
        <a:lstStyle/>
        <a:p>
          <a:endParaRPr lang="en-US"/>
        </a:p>
      </dgm:t>
    </dgm:pt>
    <dgm:pt modelId="{5B6464E0-09F4-534E-98FA-4BFE1D16F0E7}" type="pres">
      <dgm:prSet presAssocID="{345D6CA3-7B3C-6B4E-A85D-2636AA92A090}" presName="aSpace" presStyleCnt="0"/>
      <dgm:spPr/>
    </dgm:pt>
    <dgm:pt modelId="{564A4B78-6363-C345-ACDD-B9DA77E65D3C}" type="pres">
      <dgm:prSet presAssocID="{4E82DF1D-DAE1-0D45-9BF6-8409D11C1622}" presName="compNode" presStyleCnt="0"/>
      <dgm:spPr/>
    </dgm:pt>
    <dgm:pt modelId="{4E237786-2AC7-4B44-AC86-D122D31A5F99}" type="pres">
      <dgm:prSet presAssocID="{4E82DF1D-DAE1-0D45-9BF6-8409D11C1622}" presName="noGeometry" presStyleCnt="0"/>
      <dgm:spPr/>
    </dgm:pt>
    <dgm:pt modelId="{703EB280-B295-DA48-AC05-0B7A91B137E2}" type="pres">
      <dgm:prSet presAssocID="{4E82DF1D-DAE1-0D45-9BF6-8409D11C1622}" presName="childTextVisible" presStyleLbl="bgAccFollowNode1" presStyleIdx="4" presStyleCnt="5" custScaleY="100313">
        <dgm:presLayoutVars>
          <dgm:bulletEnabled val="1"/>
        </dgm:presLayoutVars>
      </dgm:prSet>
      <dgm:spPr>
        <a:noFill/>
        <a:ln>
          <a:noFill/>
        </a:ln>
      </dgm:spPr>
    </dgm:pt>
    <dgm:pt modelId="{8FB7D2EA-C003-F141-9DDE-F957EF1840A8}" type="pres">
      <dgm:prSet presAssocID="{4E82DF1D-DAE1-0D45-9BF6-8409D11C1622}" presName="childTextHidden" presStyleLbl="bgAccFollowNode1" presStyleIdx="4" presStyleCnt="5"/>
      <dgm:spPr/>
    </dgm:pt>
    <dgm:pt modelId="{18298BDA-2A66-5D42-90B8-52AEE0A594A6}" type="pres">
      <dgm:prSet presAssocID="{4E82DF1D-DAE1-0D45-9BF6-8409D11C1622}" presName="parentText" presStyleLbl="node1" presStyleIdx="4" presStyleCnt="5">
        <dgm:presLayoutVars>
          <dgm:chMax val="1"/>
          <dgm:bulletEnabled val="1"/>
        </dgm:presLayoutVars>
      </dgm:prSet>
      <dgm:spPr>
        <a:prstGeom prst="flowChartTerminator">
          <a:avLst/>
        </a:prstGeom>
      </dgm:spPr>
      <dgm:t>
        <a:bodyPr/>
        <a:lstStyle/>
        <a:p>
          <a:endParaRPr lang="en-US"/>
        </a:p>
      </dgm:t>
    </dgm:pt>
  </dgm:ptLst>
  <dgm:cxnLst>
    <dgm:cxn modelId="{67AD419C-6BDB-C745-B0E5-7B38E7D1B38A}" type="presOf" srcId="{2B6A1A8F-1E39-C147-BE53-3E5B65993167}" destId="{DF232288-8860-FD4F-A3B8-21018701F3CF}" srcOrd="0" destOrd="0" presId="urn:microsoft.com/office/officeart/2005/8/layout/hProcess6"/>
    <dgm:cxn modelId="{2C4B275E-6405-B74C-BE2C-B62FE1A21C9C}" srcId="{EDBEE10B-A062-004F-95F4-6E96B966D6FC}" destId="{D5ED3683-AE05-4C44-8DD3-DD7F95ABA03F}" srcOrd="0" destOrd="0" parTransId="{8AB6DB72-B57C-E442-977E-68D7AD45C909}" sibTransId="{9EDA1F2C-9858-F741-B687-F48FDDF7DBAF}"/>
    <dgm:cxn modelId="{E58BAE3C-32CF-874F-B72B-FBD38B160071}" srcId="{CD5459B9-3360-5049-ADA9-F52E98DB8FAC}" destId="{1669DC4C-55CC-DA4D-A392-F35B643C1556}" srcOrd="2" destOrd="0" parTransId="{F940567F-0887-FE41-A8E8-3D2E0F5AFA88}" sibTransId="{69242588-C7B7-6C4E-970C-70EEC789AA9B}"/>
    <dgm:cxn modelId="{74100D3E-A6CB-2246-BFB4-C45FA2729DB5}" type="presOf" srcId="{4E82DF1D-DAE1-0D45-9BF6-8409D11C1622}" destId="{18298BDA-2A66-5D42-90B8-52AEE0A594A6}" srcOrd="0" destOrd="0" presId="urn:microsoft.com/office/officeart/2005/8/layout/hProcess6"/>
    <dgm:cxn modelId="{C6F092CE-6581-4745-B1C5-E964260E244F}" type="presOf" srcId="{5CFDFDDB-52CA-6C44-AE6B-F3134C3A6C61}" destId="{B4BBBFA2-1321-F641-8610-1D09130123D1}" srcOrd="0" destOrd="0" presId="urn:microsoft.com/office/officeart/2005/8/layout/hProcess6"/>
    <dgm:cxn modelId="{A8EF4124-6CF2-254C-9599-DB8EF4288FA9}" type="presOf" srcId="{345D6CA3-7B3C-6B4E-A85D-2636AA92A090}" destId="{B39DBD62-83E4-7D41-82F4-249ED32E5559}" srcOrd="0" destOrd="0" presId="urn:microsoft.com/office/officeart/2005/8/layout/hProcess6"/>
    <dgm:cxn modelId="{B1842F2D-5078-2447-AD07-AF8DC2CAB14B}" type="presOf" srcId="{EDBEE10B-A062-004F-95F4-6E96B966D6FC}" destId="{87724D1A-170D-7145-9273-B79C70D57213}" srcOrd="0" destOrd="0" presId="urn:microsoft.com/office/officeart/2005/8/layout/hProcess6"/>
    <dgm:cxn modelId="{76D34484-B5D7-854F-A84B-ADC26FBD558C}" srcId="{CD5459B9-3360-5049-ADA9-F52E98DB8FAC}" destId="{2B6A1A8F-1E39-C147-BE53-3E5B65993167}" srcOrd="0" destOrd="0" parTransId="{35F7A49B-1DD9-E84F-858A-6F2CFD35A628}" sibTransId="{6B6B764B-B2E4-6545-BF52-CCE15A1B19A0}"/>
    <dgm:cxn modelId="{3C41516E-FB52-D845-BA9F-FF177DB1C16F}" type="presOf" srcId="{CD5459B9-3360-5049-ADA9-F52E98DB8FAC}" destId="{5FBE038A-EF5F-1548-8EF4-C3C972D59102}" srcOrd="0" destOrd="0" presId="urn:microsoft.com/office/officeart/2005/8/layout/hProcess6"/>
    <dgm:cxn modelId="{AB2480BE-3FD2-3B45-958D-9C46075C77DC}" srcId="{08586F10-2238-0846-A8D5-86CD5D36B658}" destId="{9FF714EF-3965-0C4C-BC53-3020DAC3FF7D}" srcOrd="0" destOrd="0" parTransId="{58C519D1-9416-7146-9480-C83E5BF3B4F6}" sibTransId="{5D83F948-EF14-2C42-ABCB-D50EF1ADC4D9}"/>
    <dgm:cxn modelId="{9F0C55FB-8E1D-C947-911A-23D3E4BE1763}" type="presOf" srcId="{2B6A1A8F-1E39-C147-BE53-3E5B65993167}" destId="{F17B99CE-42FF-914D-98B2-1F0A29F17DCF}" srcOrd="1" destOrd="0" presId="urn:microsoft.com/office/officeart/2005/8/layout/hProcess6"/>
    <dgm:cxn modelId="{A3309547-7E63-2242-9262-7CBC6BA88A5C}" srcId="{5CFDFDDB-52CA-6C44-AE6B-F3134C3A6C61}" destId="{345D6CA3-7B3C-6B4E-A85D-2636AA92A090}" srcOrd="3" destOrd="0" parTransId="{57E0F819-DBC0-7F4C-AD69-CD2D9541D504}" sibTransId="{53D975DE-BE01-414D-BD8C-C7277CF242CC}"/>
    <dgm:cxn modelId="{A8120400-0FA9-B541-926C-63CD93FE4B3F}" type="presOf" srcId="{D5ED3683-AE05-4C44-8DD3-DD7F95ABA03F}" destId="{14DBDEC0-E14C-CB42-B7D9-7C9E1FF481FB}" srcOrd="1" destOrd="0" presId="urn:microsoft.com/office/officeart/2005/8/layout/hProcess6"/>
    <dgm:cxn modelId="{FF4F72C9-E99C-BB42-8501-58FBBCCBF0AD}" srcId="{5CFDFDDB-52CA-6C44-AE6B-F3134C3A6C61}" destId="{4E82DF1D-DAE1-0D45-9BF6-8409D11C1622}" srcOrd="4" destOrd="0" parTransId="{EFEF856D-348E-814C-BADA-83A7765264A3}" sibTransId="{BBF99D63-90E4-9449-84EA-10F9BA8FC6AD}"/>
    <dgm:cxn modelId="{BA23CA39-4BA8-7545-B757-764C754C6526}" type="presOf" srcId="{9284311E-7783-0044-8D1C-521326AD84F9}" destId="{F17B99CE-42FF-914D-98B2-1F0A29F17DCF}" srcOrd="1" destOrd="1" presId="urn:microsoft.com/office/officeart/2005/8/layout/hProcess6"/>
    <dgm:cxn modelId="{A4531564-FBDF-914D-8E39-5AE5DD84EFFF}" type="presOf" srcId="{3A2ACB04-80BB-FC42-99B1-DEF420754D8E}" destId="{020D4280-1A1C-014A-8051-65429806A9F6}" srcOrd="1" destOrd="0" presId="urn:microsoft.com/office/officeart/2005/8/layout/hProcess6"/>
    <dgm:cxn modelId="{5A079A6C-42EA-CB46-8403-899E994C7BAB}" type="presOf" srcId="{9FF714EF-3965-0C4C-BC53-3020DAC3FF7D}" destId="{17B7B440-3C12-C746-BFA4-8251FED9FBEE}" srcOrd="0" destOrd="0" presId="urn:microsoft.com/office/officeart/2005/8/layout/hProcess6"/>
    <dgm:cxn modelId="{AAEF5DF6-6E73-0845-9F8B-F689F2761F24}" srcId="{5CFDFDDB-52CA-6C44-AE6B-F3134C3A6C61}" destId="{CD5459B9-3360-5049-ADA9-F52E98DB8FAC}" srcOrd="0" destOrd="0" parTransId="{C5AD0255-9C80-FD41-8A9D-298019D1FBC2}" sibTransId="{D4AA1F5A-2898-8E4B-94E1-B7E132ECCE5C}"/>
    <dgm:cxn modelId="{EA7B086F-AE69-1946-9FF6-D11DE1018E27}" srcId="{5CFDFDDB-52CA-6C44-AE6B-F3134C3A6C61}" destId="{08586F10-2238-0846-A8D5-86CD5D36B658}" srcOrd="1" destOrd="0" parTransId="{5A93991A-A7FB-234C-9AE2-A7FD7F385056}" sibTransId="{94A5EEA0-5F12-EE4E-B09F-815FEA29BDF2}"/>
    <dgm:cxn modelId="{AC865FD9-96BD-2645-86BD-03287029D558}" srcId="{CD5459B9-3360-5049-ADA9-F52E98DB8FAC}" destId="{9284311E-7783-0044-8D1C-521326AD84F9}" srcOrd="1" destOrd="0" parTransId="{4A778E8A-797D-3D45-91DC-234DE9052B6A}" sibTransId="{5B9BA30B-1F3A-3344-B82C-68B0F238FB5F}"/>
    <dgm:cxn modelId="{8A9AC0A2-95AB-BB49-98F9-9B05DE3081F2}" srcId="{345D6CA3-7B3C-6B4E-A85D-2636AA92A090}" destId="{3A2ACB04-80BB-FC42-99B1-DEF420754D8E}" srcOrd="0" destOrd="0" parTransId="{5D9D1301-FEAD-C64A-9FAF-275A2A716E0A}" sibTransId="{2F3110C1-79F5-9A42-B713-2126DCD7D948}"/>
    <dgm:cxn modelId="{680402B1-8013-914D-9E29-791AA4A15348}" type="presOf" srcId="{9284311E-7783-0044-8D1C-521326AD84F9}" destId="{DF232288-8860-FD4F-A3B8-21018701F3CF}" srcOrd="0" destOrd="1" presId="urn:microsoft.com/office/officeart/2005/8/layout/hProcess6"/>
    <dgm:cxn modelId="{416E5EE0-F036-7D48-9A36-7D5E0319A5BD}" type="presOf" srcId="{08586F10-2238-0846-A8D5-86CD5D36B658}" destId="{FE91ED82-B84F-4C47-ABA9-35B2A416CFC8}" srcOrd="0" destOrd="0" presId="urn:microsoft.com/office/officeart/2005/8/layout/hProcess6"/>
    <dgm:cxn modelId="{B8C80F01-3309-2448-9C6F-E025F161FAAB}" srcId="{5CFDFDDB-52CA-6C44-AE6B-F3134C3A6C61}" destId="{EDBEE10B-A062-004F-95F4-6E96B966D6FC}" srcOrd="2" destOrd="0" parTransId="{A9D58737-D736-FD4C-BB37-6175188FCC6A}" sibTransId="{42F845E2-2086-8E40-A688-9730232DF84F}"/>
    <dgm:cxn modelId="{B635CC64-6A63-C64C-AEE2-31554022321A}" type="presOf" srcId="{3A2ACB04-80BB-FC42-99B1-DEF420754D8E}" destId="{27373CB1-0FC4-EA44-8053-481E4F7465AC}" srcOrd="0" destOrd="0" presId="urn:microsoft.com/office/officeart/2005/8/layout/hProcess6"/>
    <dgm:cxn modelId="{0BE51E03-59FB-694F-8F65-8392309B2EB4}" type="presOf" srcId="{1669DC4C-55CC-DA4D-A392-F35B643C1556}" destId="{F17B99CE-42FF-914D-98B2-1F0A29F17DCF}" srcOrd="1" destOrd="2" presId="urn:microsoft.com/office/officeart/2005/8/layout/hProcess6"/>
    <dgm:cxn modelId="{73B05312-15C5-144B-87F6-7BB9F1503C0D}" type="presOf" srcId="{D5ED3683-AE05-4C44-8DD3-DD7F95ABA03F}" destId="{3D79C2DA-0CBE-D549-9B64-C8A6BC8265C6}" srcOrd="0" destOrd="0" presId="urn:microsoft.com/office/officeart/2005/8/layout/hProcess6"/>
    <dgm:cxn modelId="{777E8E66-2D24-514E-84C4-E68C5B1E6B60}" type="presOf" srcId="{1669DC4C-55CC-DA4D-A392-F35B643C1556}" destId="{DF232288-8860-FD4F-A3B8-21018701F3CF}" srcOrd="0" destOrd="2" presId="urn:microsoft.com/office/officeart/2005/8/layout/hProcess6"/>
    <dgm:cxn modelId="{85E707ED-289D-764F-8390-B10D44ABCCDC}" type="presOf" srcId="{9FF714EF-3965-0C4C-BC53-3020DAC3FF7D}" destId="{96D43786-74B2-B047-BDD6-C1B1896DB7B9}" srcOrd="1" destOrd="0" presId="urn:microsoft.com/office/officeart/2005/8/layout/hProcess6"/>
    <dgm:cxn modelId="{ADD6C8D7-103A-C842-86B9-B047D47AECD6}" type="presParOf" srcId="{B4BBBFA2-1321-F641-8610-1D09130123D1}" destId="{926D83FA-0B58-AC47-A796-CA13E4565CB4}" srcOrd="0" destOrd="0" presId="urn:microsoft.com/office/officeart/2005/8/layout/hProcess6"/>
    <dgm:cxn modelId="{B8F2B2F7-02A9-3844-BED4-798A2B5ED9B4}" type="presParOf" srcId="{926D83FA-0B58-AC47-A796-CA13E4565CB4}" destId="{B29CAAC1-8028-2148-B109-49EDD1177473}" srcOrd="0" destOrd="0" presId="urn:microsoft.com/office/officeart/2005/8/layout/hProcess6"/>
    <dgm:cxn modelId="{84667842-0A7E-8F4F-AC3E-24B3BCD1383D}" type="presParOf" srcId="{926D83FA-0B58-AC47-A796-CA13E4565CB4}" destId="{DF232288-8860-FD4F-A3B8-21018701F3CF}" srcOrd="1" destOrd="0" presId="urn:microsoft.com/office/officeart/2005/8/layout/hProcess6"/>
    <dgm:cxn modelId="{4E602D24-49FA-4346-864B-23956AE132C1}" type="presParOf" srcId="{926D83FA-0B58-AC47-A796-CA13E4565CB4}" destId="{F17B99CE-42FF-914D-98B2-1F0A29F17DCF}" srcOrd="2" destOrd="0" presId="urn:microsoft.com/office/officeart/2005/8/layout/hProcess6"/>
    <dgm:cxn modelId="{B550D714-CD8D-3442-9B90-6841EC2978B6}" type="presParOf" srcId="{926D83FA-0B58-AC47-A796-CA13E4565CB4}" destId="{5FBE038A-EF5F-1548-8EF4-C3C972D59102}" srcOrd="3" destOrd="0" presId="urn:microsoft.com/office/officeart/2005/8/layout/hProcess6"/>
    <dgm:cxn modelId="{0C054F87-D275-D542-8FA7-9199B9BBC698}" type="presParOf" srcId="{B4BBBFA2-1321-F641-8610-1D09130123D1}" destId="{F80B8EE0-DEE9-7F45-B6B2-0F6130994CEA}" srcOrd="1" destOrd="0" presId="urn:microsoft.com/office/officeart/2005/8/layout/hProcess6"/>
    <dgm:cxn modelId="{25433249-7914-4B4D-B5C4-7B249E4A0C8B}" type="presParOf" srcId="{B4BBBFA2-1321-F641-8610-1D09130123D1}" destId="{8F4B843E-88A0-FB41-82EF-97D4662B46B3}" srcOrd="2" destOrd="0" presId="urn:microsoft.com/office/officeart/2005/8/layout/hProcess6"/>
    <dgm:cxn modelId="{F02FA16A-E572-4C42-B808-FA8F26CD8899}" type="presParOf" srcId="{8F4B843E-88A0-FB41-82EF-97D4662B46B3}" destId="{45E56F6C-FA2F-A046-B084-BBD56CC438FB}" srcOrd="0" destOrd="0" presId="urn:microsoft.com/office/officeart/2005/8/layout/hProcess6"/>
    <dgm:cxn modelId="{707484E8-842F-9F48-8CEE-72AAC50195A6}" type="presParOf" srcId="{8F4B843E-88A0-FB41-82EF-97D4662B46B3}" destId="{17B7B440-3C12-C746-BFA4-8251FED9FBEE}" srcOrd="1" destOrd="0" presId="urn:microsoft.com/office/officeart/2005/8/layout/hProcess6"/>
    <dgm:cxn modelId="{21EE155A-FB5D-6F42-ADDE-A28346A6F3D2}" type="presParOf" srcId="{8F4B843E-88A0-FB41-82EF-97D4662B46B3}" destId="{96D43786-74B2-B047-BDD6-C1B1896DB7B9}" srcOrd="2" destOrd="0" presId="urn:microsoft.com/office/officeart/2005/8/layout/hProcess6"/>
    <dgm:cxn modelId="{88B4C0F4-6DB2-154C-8016-E9569032BA66}" type="presParOf" srcId="{8F4B843E-88A0-FB41-82EF-97D4662B46B3}" destId="{FE91ED82-B84F-4C47-ABA9-35B2A416CFC8}" srcOrd="3" destOrd="0" presId="urn:microsoft.com/office/officeart/2005/8/layout/hProcess6"/>
    <dgm:cxn modelId="{E4D04464-898A-3E4E-B349-3AAAE0D2785E}" type="presParOf" srcId="{B4BBBFA2-1321-F641-8610-1D09130123D1}" destId="{2E3255EF-5C2F-2A48-8FC0-DF1FD917A53B}" srcOrd="3" destOrd="0" presId="urn:microsoft.com/office/officeart/2005/8/layout/hProcess6"/>
    <dgm:cxn modelId="{FB216A6C-B08B-DC46-8948-AEE6DEAACA6F}" type="presParOf" srcId="{B4BBBFA2-1321-F641-8610-1D09130123D1}" destId="{267D4BF1-E786-C040-94BC-776227714644}" srcOrd="4" destOrd="0" presId="urn:microsoft.com/office/officeart/2005/8/layout/hProcess6"/>
    <dgm:cxn modelId="{FA347D30-49D0-BB42-B15E-F95B55363D62}" type="presParOf" srcId="{267D4BF1-E786-C040-94BC-776227714644}" destId="{D124137D-CC7F-954C-8E80-D8A271B981D2}" srcOrd="0" destOrd="0" presId="urn:microsoft.com/office/officeart/2005/8/layout/hProcess6"/>
    <dgm:cxn modelId="{E9B28C61-C2A7-424D-92F1-D471E517438B}" type="presParOf" srcId="{267D4BF1-E786-C040-94BC-776227714644}" destId="{3D79C2DA-0CBE-D549-9B64-C8A6BC8265C6}" srcOrd="1" destOrd="0" presId="urn:microsoft.com/office/officeart/2005/8/layout/hProcess6"/>
    <dgm:cxn modelId="{410E0724-6480-1C4A-8996-DCFCE924FA9F}" type="presParOf" srcId="{267D4BF1-E786-C040-94BC-776227714644}" destId="{14DBDEC0-E14C-CB42-B7D9-7C9E1FF481FB}" srcOrd="2" destOrd="0" presId="urn:microsoft.com/office/officeart/2005/8/layout/hProcess6"/>
    <dgm:cxn modelId="{F840317A-A6B4-5546-A18A-BE268AE46DB3}" type="presParOf" srcId="{267D4BF1-E786-C040-94BC-776227714644}" destId="{87724D1A-170D-7145-9273-B79C70D57213}" srcOrd="3" destOrd="0" presId="urn:microsoft.com/office/officeart/2005/8/layout/hProcess6"/>
    <dgm:cxn modelId="{2E286196-AA70-2F42-892D-DF255964C86D}" type="presParOf" srcId="{B4BBBFA2-1321-F641-8610-1D09130123D1}" destId="{338B6374-991D-744E-A487-63A9E960ACB5}" srcOrd="5" destOrd="0" presId="urn:microsoft.com/office/officeart/2005/8/layout/hProcess6"/>
    <dgm:cxn modelId="{FCC25AE7-9D10-2C41-8697-20CC27C091B4}" type="presParOf" srcId="{B4BBBFA2-1321-F641-8610-1D09130123D1}" destId="{E621D652-AA20-3F41-B1FF-17183855EE62}" srcOrd="6" destOrd="0" presId="urn:microsoft.com/office/officeart/2005/8/layout/hProcess6"/>
    <dgm:cxn modelId="{2A6F0B3A-772A-2348-AC3D-1E159C12F1DE}" type="presParOf" srcId="{E621D652-AA20-3F41-B1FF-17183855EE62}" destId="{1B3D8799-7D7E-D941-ADD6-3E242621BB60}" srcOrd="0" destOrd="0" presId="urn:microsoft.com/office/officeart/2005/8/layout/hProcess6"/>
    <dgm:cxn modelId="{37C5FDAF-1932-E84C-9E42-3A1245825EA7}" type="presParOf" srcId="{E621D652-AA20-3F41-B1FF-17183855EE62}" destId="{27373CB1-0FC4-EA44-8053-481E4F7465AC}" srcOrd="1" destOrd="0" presId="urn:microsoft.com/office/officeart/2005/8/layout/hProcess6"/>
    <dgm:cxn modelId="{DE6F2206-46E2-CA42-8F28-B9AD43E28E85}" type="presParOf" srcId="{E621D652-AA20-3F41-B1FF-17183855EE62}" destId="{020D4280-1A1C-014A-8051-65429806A9F6}" srcOrd="2" destOrd="0" presId="urn:microsoft.com/office/officeart/2005/8/layout/hProcess6"/>
    <dgm:cxn modelId="{13A7FE80-E319-7F49-B020-D4140B3ADC28}" type="presParOf" srcId="{E621D652-AA20-3F41-B1FF-17183855EE62}" destId="{B39DBD62-83E4-7D41-82F4-249ED32E5559}" srcOrd="3" destOrd="0" presId="urn:microsoft.com/office/officeart/2005/8/layout/hProcess6"/>
    <dgm:cxn modelId="{07997373-608F-0943-9D65-6C1B43AD687D}" type="presParOf" srcId="{B4BBBFA2-1321-F641-8610-1D09130123D1}" destId="{5B6464E0-09F4-534E-98FA-4BFE1D16F0E7}" srcOrd="7" destOrd="0" presId="urn:microsoft.com/office/officeart/2005/8/layout/hProcess6"/>
    <dgm:cxn modelId="{0FE2C594-76E8-F741-8BD8-ABE5A68BB7DD}" type="presParOf" srcId="{B4BBBFA2-1321-F641-8610-1D09130123D1}" destId="{564A4B78-6363-C345-ACDD-B9DA77E65D3C}" srcOrd="8" destOrd="0" presId="urn:microsoft.com/office/officeart/2005/8/layout/hProcess6"/>
    <dgm:cxn modelId="{7C87B59C-018D-A748-98E4-767FA909DDDE}" type="presParOf" srcId="{564A4B78-6363-C345-ACDD-B9DA77E65D3C}" destId="{4E237786-2AC7-4B44-AC86-D122D31A5F99}" srcOrd="0" destOrd="0" presId="urn:microsoft.com/office/officeart/2005/8/layout/hProcess6"/>
    <dgm:cxn modelId="{2B6F789B-E9C3-BF43-AABC-CA10465D1D19}" type="presParOf" srcId="{564A4B78-6363-C345-ACDD-B9DA77E65D3C}" destId="{703EB280-B295-DA48-AC05-0B7A91B137E2}" srcOrd="1" destOrd="0" presId="urn:microsoft.com/office/officeart/2005/8/layout/hProcess6"/>
    <dgm:cxn modelId="{3B7706CA-938B-144A-8113-97E1FD199789}" type="presParOf" srcId="{564A4B78-6363-C345-ACDD-B9DA77E65D3C}" destId="{8FB7D2EA-C003-F141-9DDE-F957EF1840A8}" srcOrd="2" destOrd="0" presId="urn:microsoft.com/office/officeart/2005/8/layout/hProcess6"/>
    <dgm:cxn modelId="{11D45652-C6BB-294C-9519-993CB63E2E62}" type="presParOf" srcId="{564A4B78-6363-C345-ACDD-B9DA77E65D3C}" destId="{18298BDA-2A66-5D42-90B8-52AEE0A594A6}"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AF5F4D-A953-A244-BF9B-9A6FF3AD8C70}"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D32226D7-D106-1949-8712-BCAAC1823082}">
      <dgm:prSet/>
      <dgm:spPr/>
      <dgm:t>
        <a:bodyPr/>
        <a:lstStyle/>
        <a:p>
          <a:pPr rtl="0"/>
          <a:r>
            <a:rPr lang="en-US" b="1" dirty="0"/>
            <a:t>INTERDEPENDANCE</a:t>
          </a:r>
        </a:p>
      </dgm:t>
    </dgm:pt>
    <dgm:pt modelId="{8158CDC7-2943-794E-AB6E-8384A9FDA889}" type="parTrans" cxnId="{01091564-71B1-774C-9E1E-36A2E16FAD45}">
      <dgm:prSet/>
      <dgm:spPr/>
      <dgm:t>
        <a:bodyPr/>
        <a:lstStyle/>
        <a:p>
          <a:endParaRPr lang="en-US"/>
        </a:p>
      </dgm:t>
    </dgm:pt>
    <dgm:pt modelId="{5FACB86D-E9C8-A14D-AAE8-625E57B7FFF1}" type="sibTrans" cxnId="{01091564-71B1-774C-9E1E-36A2E16FAD45}">
      <dgm:prSet/>
      <dgm:spPr/>
      <dgm:t>
        <a:bodyPr/>
        <a:lstStyle/>
        <a:p>
          <a:endParaRPr lang="en-US"/>
        </a:p>
      </dgm:t>
    </dgm:pt>
    <dgm:pt modelId="{13D0DF63-BB37-6744-8585-A4AAD99D1A67}">
      <dgm:prSet/>
      <dgm:spPr/>
      <dgm:t>
        <a:bodyPr/>
        <a:lstStyle/>
        <a:p>
          <a:pPr rtl="0"/>
          <a:r>
            <a:rPr lang="en-US" b="1" dirty="0"/>
            <a:t>SEE</a:t>
          </a:r>
        </a:p>
      </dgm:t>
    </dgm:pt>
    <dgm:pt modelId="{5FE0DC3F-B103-8447-9D6C-77C44D1F45D6}" type="parTrans" cxnId="{01BE5C63-E448-704E-96EE-7A689F65B61B}">
      <dgm:prSet/>
      <dgm:spPr/>
      <dgm:t>
        <a:bodyPr/>
        <a:lstStyle/>
        <a:p>
          <a:endParaRPr lang="en-US"/>
        </a:p>
      </dgm:t>
    </dgm:pt>
    <dgm:pt modelId="{FFC0825D-350D-234F-A7A0-DEBE6F417C05}" type="sibTrans" cxnId="{01BE5C63-E448-704E-96EE-7A689F65B61B}">
      <dgm:prSet/>
      <dgm:spPr/>
      <dgm:t>
        <a:bodyPr/>
        <a:lstStyle/>
        <a:p>
          <a:endParaRPr lang="en-US"/>
        </a:p>
      </dgm:t>
    </dgm:pt>
    <dgm:pt modelId="{48642B43-024C-A347-9C61-77D538CAD377}">
      <dgm:prSet/>
      <dgm:spPr/>
      <dgm:t>
        <a:bodyPr/>
        <a:lstStyle/>
        <a:p>
          <a:pPr rtl="0"/>
          <a:r>
            <a:rPr lang="en-US" b="1" dirty="0"/>
            <a:t>See how components depend on each other</a:t>
          </a:r>
          <a:endParaRPr lang="en-US" dirty="0"/>
        </a:p>
      </dgm:t>
    </dgm:pt>
    <dgm:pt modelId="{4949AADB-A48E-824A-91E2-0C581CD3022E}" type="parTrans" cxnId="{1B41230F-7466-1D4E-960D-1B498B2F1211}">
      <dgm:prSet/>
      <dgm:spPr/>
      <dgm:t>
        <a:bodyPr/>
        <a:lstStyle/>
        <a:p>
          <a:endParaRPr lang="en-US"/>
        </a:p>
      </dgm:t>
    </dgm:pt>
    <dgm:pt modelId="{FA7AF76C-0818-674D-8B01-D5D49B119DA0}" type="sibTrans" cxnId="{1B41230F-7466-1D4E-960D-1B498B2F1211}">
      <dgm:prSet/>
      <dgm:spPr/>
      <dgm:t>
        <a:bodyPr/>
        <a:lstStyle/>
        <a:p>
          <a:endParaRPr lang="en-US"/>
        </a:p>
      </dgm:t>
    </dgm:pt>
    <dgm:pt modelId="{22B6FFAB-B3CF-474B-84A1-CF52122FF9F4}">
      <dgm:prSet/>
      <dgm:spPr/>
      <dgm:t>
        <a:bodyPr/>
        <a:lstStyle/>
        <a:p>
          <a:pPr rtl="0"/>
          <a:r>
            <a:rPr lang="en-US" b="1"/>
            <a:t>Understand/See Process</a:t>
          </a:r>
          <a:endParaRPr lang="en-US"/>
        </a:p>
      </dgm:t>
    </dgm:pt>
    <dgm:pt modelId="{9BE724D6-293A-3647-8E97-94252F2FFA59}" type="parTrans" cxnId="{2CCE66FC-F8D4-8F4E-AAD4-AC28D1FD40D5}">
      <dgm:prSet/>
      <dgm:spPr/>
      <dgm:t>
        <a:bodyPr/>
        <a:lstStyle/>
        <a:p>
          <a:endParaRPr lang="en-US"/>
        </a:p>
      </dgm:t>
    </dgm:pt>
    <dgm:pt modelId="{5954FB7B-5424-854C-8A94-D436D59ED31E}" type="sibTrans" cxnId="{2CCE66FC-F8D4-8F4E-AAD4-AC28D1FD40D5}">
      <dgm:prSet/>
      <dgm:spPr/>
      <dgm:t>
        <a:bodyPr/>
        <a:lstStyle/>
        <a:p>
          <a:endParaRPr lang="en-US"/>
        </a:p>
      </dgm:t>
    </dgm:pt>
    <dgm:pt modelId="{9EC336E8-2C01-B048-BB7D-CD170073EFCB}">
      <dgm:prSet/>
      <dgm:spPr/>
      <dgm:t>
        <a:bodyPr/>
        <a:lstStyle/>
        <a:p>
          <a:pPr rtl="0"/>
          <a:r>
            <a:rPr lang="en-US" b="1" dirty="0"/>
            <a:t>IMPROVE</a:t>
          </a:r>
        </a:p>
      </dgm:t>
    </dgm:pt>
    <dgm:pt modelId="{20E44962-01F6-3C47-AE88-83B585272FE1}" type="sibTrans" cxnId="{D16D2898-A656-B34E-8C6D-FB0532C12C52}">
      <dgm:prSet/>
      <dgm:spPr/>
      <dgm:t>
        <a:bodyPr/>
        <a:lstStyle/>
        <a:p>
          <a:endParaRPr lang="en-US"/>
        </a:p>
      </dgm:t>
    </dgm:pt>
    <dgm:pt modelId="{B029C736-F0EB-014B-8314-C95B2D04CC19}" type="parTrans" cxnId="{D16D2898-A656-B34E-8C6D-FB0532C12C52}">
      <dgm:prSet/>
      <dgm:spPr/>
      <dgm:t>
        <a:bodyPr/>
        <a:lstStyle/>
        <a:p>
          <a:endParaRPr lang="en-US"/>
        </a:p>
      </dgm:t>
    </dgm:pt>
    <dgm:pt modelId="{7C5D3903-986D-A849-A427-032896F0F32A}">
      <dgm:prSet/>
      <dgm:spPr/>
      <dgm:t>
        <a:bodyPr/>
        <a:lstStyle/>
        <a:p>
          <a:pPr rtl="0"/>
          <a:r>
            <a:rPr lang="en-US" b="1" dirty="0"/>
            <a:t>Improve Process</a:t>
          </a:r>
          <a:endParaRPr lang="en-US" dirty="0"/>
        </a:p>
      </dgm:t>
    </dgm:pt>
    <dgm:pt modelId="{82295CEB-CF6F-5648-B45F-E7A4FB969C43}" type="parTrans" cxnId="{36D858B5-3DCC-9340-86BC-4041CE6DC243}">
      <dgm:prSet/>
      <dgm:spPr/>
      <dgm:t>
        <a:bodyPr/>
        <a:lstStyle/>
        <a:p>
          <a:endParaRPr lang="en-US"/>
        </a:p>
      </dgm:t>
    </dgm:pt>
    <dgm:pt modelId="{865F6DA4-7C4C-4245-9E4D-B937C1D272FD}" type="sibTrans" cxnId="{36D858B5-3DCC-9340-86BC-4041CE6DC243}">
      <dgm:prSet/>
      <dgm:spPr/>
      <dgm:t>
        <a:bodyPr/>
        <a:lstStyle/>
        <a:p>
          <a:endParaRPr lang="en-US"/>
        </a:p>
      </dgm:t>
    </dgm:pt>
    <dgm:pt modelId="{1B78CC69-D07B-5C4B-83E8-C7CA7C6E3D7E}" type="pres">
      <dgm:prSet presAssocID="{63AF5F4D-A953-A244-BF9B-9A6FF3AD8C70}" presName="linearFlow" presStyleCnt="0">
        <dgm:presLayoutVars>
          <dgm:dir/>
          <dgm:animLvl val="lvl"/>
          <dgm:resizeHandles val="exact"/>
        </dgm:presLayoutVars>
      </dgm:prSet>
      <dgm:spPr/>
      <dgm:t>
        <a:bodyPr/>
        <a:lstStyle/>
        <a:p>
          <a:endParaRPr lang="en-US"/>
        </a:p>
      </dgm:t>
    </dgm:pt>
    <dgm:pt modelId="{04E5021E-3B34-7D49-8369-5AC7217C1C29}" type="pres">
      <dgm:prSet presAssocID="{D32226D7-D106-1949-8712-BCAAC1823082}" presName="composite" presStyleCnt="0"/>
      <dgm:spPr/>
    </dgm:pt>
    <dgm:pt modelId="{06FA799C-F9E0-5C4B-9EDD-6541BBF0D583}" type="pres">
      <dgm:prSet presAssocID="{D32226D7-D106-1949-8712-BCAAC1823082}" presName="parentText" presStyleLbl="alignNode1" presStyleIdx="0" presStyleCnt="3">
        <dgm:presLayoutVars>
          <dgm:chMax val="1"/>
          <dgm:bulletEnabled val="1"/>
        </dgm:presLayoutVars>
      </dgm:prSet>
      <dgm:spPr/>
      <dgm:t>
        <a:bodyPr/>
        <a:lstStyle/>
        <a:p>
          <a:endParaRPr lang="en-US"/>
        </a:p>
      </dgm:t>
    </dgm:pt>
    <dgm:pt modelId="{1C95E05A-0772-9043-873C-E632718CADAE}" type="pres">
      <dgm:prSet presAssocID="{D32226D7-D106-1949-8712-BCAAC1823082}" presName="descendantText" presStyleLbl="alignAcc1" presStyleIdx="0" presStyleCnt="3">
        <dgm:presLayoutVars>
          <dgm:bulletEnabled val="1"/>
        </dgm:presLayoutVars>
      </dgm:prSet>
      <dgm:spPr/>
      <dgm:t>
        <a:bodyPr/>
        <a:lstStyle/>
        <a:p>
          <a:endParaRPr lang="en-US"/>
        </a:p>
      </dgm:t>
    </dgm:pt>
    <dgm:pt modelId="{D19F99E5-8D3B-9746-8E38-5A4FE309DF2E}" type="pres">
      <dgm:prSet presAssocID="{5FACB86D-E9C8-A14D-AAE8-625E57B7FFF1}" presName="sp" presStyleCnt="0"/>
      <dgm:spPr/>
    </dgm:pt>
    <dgm:pt modelId="{098884E2-6B5A-4445-9294-13ED0A6A5B51}" type="pres">
      <dgm:prSet presAssocID="{13D0DF63-BB37-6744-8585-A4AAD99D1A67}" presName="composite" presStyleCnt="0"/>
      <dgm:spPr/>
    </dgm:pt>
    <dgm:pt modelId="{27D6980A-F684-384C-BD56-FC39CA3C77C7}" type="pres">
      <dgm:prSet presAssocID="{13D0DF63-BB37-6744-8585-A4AAD99D1A67}" presName="parentText" presStyleLbl="alignNode1" presStyleIdx="1" presStyleCnt="3">
        <dgm:presLayoutVars>
          <dgm:chMax val="1"/>
          <dgm:bulletEnabled val="1"/>
        </dgm:presLayoutVars>
      </dgm:prSet>
      <dgm:spPr/>
      <dgm:t>
        <a:bodyPr/>
        <a:lstStyle/>
        <a:p>
          <a:endParaRPr lang="en-US"/>
        </a:p>
      </dgm:t>
    </dgm:pt>
    <dgm:pt modelId="{2625E82C-2FF6-BF4D-8F58-D664B2A53E4B}" type="pres">
      <dgm:prSet presAssocID="{13D0DF63-BB37-6744-8585-A4AAD99D1A67}" presName="descendantText" presStyleLbl="alignAcc1" presStyleIdx="1" presStyleCnt="3">
        <dgm:presLayoutVars>
          <dgm:bulletEnabled val="1"/>
        </dgm:presLayoutVars>
      </dgm:prSet>
      <dgm:spPr/>
      <dgm:t>
        <a:bodyPr/>
        <a:lstStyle/>
        <a:p>
          <a:endParaRPr lang="en-US"/>
        </a:p>
      </dgm:t>
    </dgm:pt>
    <dgm:pt modelId="{4BB66796-E1A1-6547-B405-381E6A294171}" type="pres">
      <dgm:prSet presAssocID="{FFC0825D-350D-234F-A7A0-DEBE6F417C05}" presName="sp" presStyleCnt="0"/>
      <dgm:spPr/>
    </dgm:pt>
    <dgm:pt modelId="{84005B62-0922-8B43-894E-49CFDABB0E27}" type="pres">
      <dgm:prSet presAssocID="{9EC336E8-2C01-B048-BB7D-CD170073EFCB}" presName="composite" presStyleCnt="0"/>
      <dgm:spPr/>
    </dgm:pt>
    <dgm:pt modelId="{467A466C-483D-8F4D-8EA9-EB8B8A047197}" type="pres">
      <dgm:prSet presAssocID="{9EC336E8-2C01-B048-BB7D-CD170073EFCB}" presName="parentText" presStyleLbl="alignNode1" presStyleIdx="2" presStyleCnt="3" custLinFactNeighborY="-916">
        <dgm:presLayoutVars>
          <dgm:chMax val="1"/>
          <dgm:bulletEnabled val="1"/>
        </dgm:presLayoutVars>
      </dgm:prSet>
      <dgm:spPr/>
      <dgm:t>
        <a:bodyPr/>
        <a:lstStyle/>
        <a:p>
          <a:endParaRPr lang="en-US"/>
        </a:p>
      </dgm:t>
    </dgm:pt>
    <dgm:pt modelId="{6E973882-83B6-DC46-9D8C-6933217EE70A}" type="pres">
      <dgm:prSet presAssocID="{9EC336E8-2C01-B048-BB7D-CD170073EFCB}" presName="descendantText" presStyleLbl="alignAcc1" presStyleIdx="2" presStyleCnt="3" custLinFactNeighborY="-916">
        <dgm:presLayoutVars>
          <dgm:bulletEnabled val="1"/>
        </dgm:presLayoutVars>
      </dgm:prSet>
      <dgm:spPr/>
      <dgm:t>
        <a:bodyPr/>
        <a:lstStyle/>
        <a:p>
          <a:endParaRPr lang="en-US"/>
        </a:p>
      </dgm:t>
    </dgm:pt>
  </dgm:ptLst>
  <dgm:cxnLst>
    <dgm:cxn modelId="{01091564-71B1-774C-9E1E-36A2E16FAD45}" srcId="{63AF5F4D-A953-A244-BF9B-9A6FF3AD8C70}" destId="{D32226D7-D106-1949-8712-BCAAC1823082}" srcOrd="0" destOrd="0" parTransId="{8158CDC7-2943-794E-AB6E-8384A9FDA889}" sibTransId="{5FACB86D-E9C8-A14D-AAE8-625E57B7FFF1}"/>
    <dgm:cxn modelId="{2CCE66FC-F8D4-8F4E-AAD4-AC28D1FD40D5}" srcId="{13D0DF63-BB37-6744-8585-A4AAD99D1A67}" destId="{22B6FFAB-B3CF-474B-84A1-CF52122FF9F4}" srcOrd="0" destOrd="0" parTransId="{9BE724D6-293A-3647-8E97-94252F2FFA59}" sibTransId="{5954FB7B-5424-854C-8A94-D436D59ED31E}"/>
    <dgm:cxn modelId="{36D858B5-3DCC-9340-86BC-4041CE6DC243}" srcId="{9EC336E8-2C01-B048-BB7D-CD170073EFCB}" destId="{7C5D3903-986D-A849-A427-032896F0F32A}" srcOrd="0" destOrd="0" parTransId="{82295CEB-CF6F-5648-B45F-E7A4FB969C43}" sibTransId="{865F6DA4-7C4C-4245-9E4D-B937C1D272FD}"/>
    <dgm:cxn modelId="{C212C0EE-DF1C-F04C-8912-524A9700D3FD}" type="presOf" srcId="{7C5D3903-986D-A849-A427-032896F0F32A}" destId="{6E973882-83B6-DC46-9D8C-6933217EE70A}" srcOrd="0" destOrd="0" presId="urn:microsoft.com/office/officeart/2005/8/layout/chevron2"/>
    <dgm:cxn modelId="{8525C5C8-C449-B545-BD14-67450DEA2A9B}" type="presOf" srcId="{13D0DF63-BB37-6744-8585-A4AAD99D1A67}" destId="{27D6980A-F684-384C-BD56-FC39CA3C77C7}" srcOrd="0" destOrd="0" presId="urn:microsoft.com/office/officeart/2005/8/layout/chevron2"/>
    <dgm:cxn modelId="{B5E375E4-25CA-0342-9A84-FD4B2690F2E1}" type="presOf" srcId="{63AF5F4D-A953-A244-BF9B-9A6FF3AD8C70}" destId="{1B78CC69-D07B-5C4B-83E8-C7CA7C6E3D7E}" srcOrd="0" destOrd="0" presId="urn:microsoft.com/office/officeart/2005/8/layout/chevron2"/>
    <dgm:cxn modelId="{4CA1884E-8B0C-984E-A9F2-918F9C1573C2}" type="presOf" srcId="{22B6FFAB-B3CF-474B-84A1-CF52122FF9F4}" destId="{2625E82C-2FF6-BF4D-8F58-D664B2A53E4B}" srcOrd="0" destOrd="0" presId="urn:microsoft.com/office/officeart/2005/8/layout/chevron2"/>
    <dgm:cxn modelId="{FF1D1A91-F56F-494F-B119-B11FAE2A61F5}" type="presOf" srcId="{D32226D7-D106-1949-8712-BCAAC1823082}" destId="{06FA799C-F9E0-5C4B-9EDD-6541BBF0D583}" srcOrd="0" destOrd="0" presId="urn:microsoft.com/office/officeart/2005/8/layout/chevron2"/>
    <dgm:cxn modelId="{8C6DA022-32AF-CF40-A5E6-88F673D6E578}" type="presOf" srcId="{48642B43-024C-A347-9C61-77D538CAD377}" destId="{1C95E05A-0772-9043-873C-E632718CADAE}" srcOrd="0" destOrd="0" presId="urn:microsoft.com/office/officeart/2005/8/layout/chevron2"/>
    <dgm:cxn modelId="{01BE5C63-E448-704E-96EE-7A689F65B61B}" srcId="{63AF5F4D-A953-A244-BF9B-9A6FF3AD8C70}" destId="{13D0DF63-BB37-6744-8585-A4AAD99D1A67}" srcOrd="1" destOrd="0" parTransId="{5FE0DC3F-B103-8447-9D6C-77C44D1F45D6}" sibTransId="{FFC0825D-350D-234F-A7A0-DEBE6F417C05}"/>
    <dgm:cxn modelId="{5E6F68C8-230E-8643-9F9A-6548B8E79014}" type="presOf" srcId="{9EC336E8-2C01-B048-BB7D-CD170073EFCB}" destId="{467A466C-483D-8F4D-8EA9-EB8B8A047197}" srcOrd="0" destOrd="0" presId="urn:microsoft.com/office/officeart/2005/8/layout/chevron2"/>
    <dgm:cxn modelId="{1B41230F-7466-1D4E-960D-1B498B2F1211}" srcId="{D32226D7-D106-1949-8712-BCAAC1823082}" destId="{48642B43-024C-A347-9C61-77D538CAD377}" srcOrd="0" destOrd="0" parTransId="{4949AADB-A48E-824A-91E2-0C581CD3022E}" sibTransId="{FA7AF76C-0818-674D-8B01-D5D49B119DA0}"/>
    <dgm:cxn modelId="{D16D2898-A656-B34E-8C6D-FB0532C12C52}" srcId="{63AF5F4D-A953-A244-BF9B-9A6FF3AD8C70}" destId="{9EC336E8-2C01-B048-BB7D-CD170073EFCB}" srcOrd="2" destOrd="0" parTransId="{B029C736-F0EB-014B-8314-C95B2D04CC19}" sibTransId="{20E44962-01F6-3C47-AE88-83B585272FE1}"/>
    <dgm:cxn modelId="{EA82E708-79A4-F849-8B3B-5E7F1E8659FD}" type="presParOf" srcId="{1B78CC69-D07B-5C4B-83E8-C7CA7C6E3D7E}" destId="{04E5021E-3B34-7D49-8369-5AC7217C1C29}" srcOrd="0" destOrd="0" presId="urn:microsoft.com/office/officeart/2005/8/layout/chevron2"/>
    <dgm:cxn modelId="{E26E6613-FDE0-964C-9D8D-211257CF42B1}" type="presParOf" srcId="{04E5021E-3B34-7D49-8369-5AC7217C1C29}" destId="{06FA799C-F9E0-5C4B-9EDD-6541BBF0D583}" srcOrd="0" destOrd="0" presId="urn:microsoft.com/office/officeart/2005/8/layout/chevron2"/>
    <dgm:cxn modelId="{A059F71B-A5B0-CF47-8DB8-7B6825C24893}" type="presParOf" srcId="{04E5021E-3B34-7D49-8369-5AC7217C1C29}" destId="{1C95E05A-0772-9043-873C-E632718CADAE}" srcOrd="1" destOrd="0" presId="urn:microsoft.com/office/officeart/2005/8/layout/chevron2"/>
    <dgm:cxn modelId="{5F107A30-C7B0-F34E-8572-DF5F948175AE}" type="presParOf" srcId="{1B78CC69-D07B-5C4B-83E8-C7CA7C6E3D7E}" destId="{D19F99E5-8D3B-9746-8E38-5A4FE309DF2E}" srcOrd="1" destOrd="0" presId="urn:microsoft.com/office/officeart/2005/8/layout/chevron2"/>
    <dgm:cxn modelId="{36B87376-D7D8-364A-BCFD-3B220F4FD325}" type="presParOf" srcId="{1B78CC69-D07B-5C4B-83E8-C7CA7C6E3D7E}" destId="{098884E2-6B5A-4445-9294-13ED0A6A5B51}" srcOrd="2" destOrd="0" presId="urn:microsoft.com/office/officeart/2005/8/layout/chevron2"/>
    <dgm:cxn modelId="{C8E62652-D08B-804E-9AF8-D576EA0E15A9}" type="presParOf" srcId="{098884E2-6B5A-4445-9294-13ED0A6A5B51}" destId="{27D6980A-F684-384C-BD56-FC39CA3C77C7}" srcOrd="0" destOrd="0" presId="urn:microsoft.com/office/officeart/2005/8/layout/chevron2"/>
    <dgm:cxn modelId="{A5324A31-C643-164A-8AC1-61818554E6EB}" type="presParOf" srcId="{098884E2-6B5A-4445-9294-13ED0A6A5B51}" destId="{2625E82C-2FF6-BF4D-8F58-D664B2A53E4B}" srcOrd="1" destOrd="0" presId="urn:microsoft.com/office/officeart/2005/8/layout/chevron2"/>
    <dgm:cxn modelId="{4B749775-5930-AA46-A39B-A7E7BFAD5BFF}" type="presParOf" srcId="{1B78CC69-D07B-5C4B-83E8-C7CA7C6E3D7E}" destId="{4BB66796-E1A1-6547-B405-381E6A294171}" srcOrd="3" destOrd="0" presId="urn:microsoft.com/office/officeart/2005/8/layout/chevron2"/>
    <dgm:cxn modelId="{DA6D68D3-1D94-CA45-A6EE-6B1195AB044E}" type="presParOf" srcId="{1B78CC69-D07B-5C4B-83E8-C7CA7C6E3D7E}" destId="{84005B62-0922-8B43-894E-49CFDABB0E27}" srcOrd="4" destOrd="0" presId="urn:microsoft.com/office/officeart/2005/8/layout/chevron2"/>
    <dgm:cxn modelId="{8FEBA948-57B7-E945-8A81-09015DEC101D}" type="presParOf" srcId="{84005B62-0922-8B43-894E-49CFDABB0E27}" destId="{467A466C-483D-8F4D-8EA9-EB8B8A047197}" srcOrd="0" destOrd="0" presId="urn:microsoft.com/office/officeart/2005/8/layout/chevron2"/>
    <dgm:cxn modelId="{BA16E00D-8404-D940-9BE1-A1D16303A06B}" type="presParOf" srcId="{84005B62-0922-8B43-894E-49CFDABB0E27}" destId="{6E973882-83B6-DC46-9D8C-6933217EE70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B58DD17-865B-C544-B4B1-9B92B70D57CA}" type="doc">
      <dgm:prSet loTypeId="urn:microsoft.com/office/officeart/2005/8/layout/process1" loCatId="" qsTypeId="urn:microsoft.com/office/officeart/2005/8/quickstyle/simple4" qsCatId="simple" csTypeId="urn:microsoft.com/office/officeart/2005/8/colors/accent1_2" csCatId="accent1" phldr="0"/>
      <dgm:spPr/>
    </dgm:pt>
    <dgm:pt modelId="{5E2A08E8-1CF0-9D41-8D2F-1A6CB0053FBF}">
      <dgm:prSet phldrT="[Text]" phldr="1"/>
      <dgm:spPr/>
      <dgm:t>
        <a:bodyPr/>
        <a:lstStyle/>
        <a:p>
          <a:endParaRPr lang="en-US"/>
        </a:p>
      </dgm:t>
    </dgm:pt>
    <dgm:pt modelId="{244628D1-B95D-F64A-8E0F-3BC34AA07374}" type="parTrans" cxnId="{9EE127E2-F1DE-CE48-BD8C-E63D9A2E75C2}">
      <dgm:prSet/>
      <dgm:spPr/>
      <dgm:t>
        <a:bodyPr/>
        <a:lstStyle/>
        <a:p>
          <a:endParaRPr lang="en-US"/>
        </a:p>
      </dgm:t>
    </dgm:pt>
    <dgm:pt modelId="{05E0C580-F0E6-FD4F-B6D5-412A55B74068}" type="sibTrans" cxnId="{9EE127E2-F1DE-CE48-BD8C-E63D9A2E75C2}">
      <dgm:prSet/>
      <dgm:spPr/>
      <dgm:t>
        <a:bodyPr/>
        <a:lstStyle/>
        <a:p>
          <a:endParaRPr lang="en-US"/>
        </a:p>
      </dgm:t>
    </dgm:pt>
    <dgm:pt modelId="{980BF9B8-9FB8-DB40-981B-4D477F4D7D04}">
      <dgm:prSet phldrT="[Text]" phldr="1"/>
      <dgm:spPr/>
      <dgm:t>
        <a:bodyPr/>
        <a:lstStyle/>
        <a:p>
          <a:endParaRPr lang="en-US"/>
        </a:p>
      </dgm:t>
    </dgm:pt>
    <dgm:pt modelId="{7A3FE604-F2C0-ED44-A426-2A2AC2CE79E6}" type="parTrans" cxnId="{F85D31D4-6553-2E41-B8CD-C339B6A716EC}">
      <dgm:prSet/>
      <dgm:spPr/>
      <dgm:t>
        <a:bodyPr/>
        <a:lstStyle/>
        <a:p>
          <a:endParaRPr lang="en-US"/>
        </a:p>
      </dgm:t>
    </dgm:pt>
    <dgm:pt modelId="{E40694AA-6EFB-8746-B031-F689AD46687E}" type="sibTrans" cxnId="{F85D31D4-6553-2E41-B8CD-C339B6A716EC}">
      <dgm:prSet/>
      <dgm:spPr/>
      <dgm:t>
        <a:bodyPr/>
        <a:lstStyle/>
        <a:p>
          <a:endParaRPr lang="en-US"/>
        </a:p>
      </dgm:t>
    </dgm:pt>
    <dgm:pt modelId="{ADA6BE3D-BB94-4847-A12D-22219576E5F8}">
      <dgm:prSet phldrT="[Text]" phldr="1"/>
      <dgm:spPr/>
      <dgm:t>
        <a:bodyPr/>
        <a:lstStyle/>
        <a:p>
          <a:endParaRPr lang="en-US"/>
        </a:p>
      </dgm:t>
    </dgm:pt>
    <dgm:pt modelId="{4429B61A-CD2D-4748-9AC4-6FBB47CB0595}" type="parTrans" cxnId="{175941DC-F805-1245-A1BC-3CAB2A691FA9}">
      <dgm:prSet/>
      <dgm:spPr/>
      <dgm:t>
        <a:bodyPr/>
        <a:lstStyle/>
        <a:p>
          <a:endParaRPr lang="en-US"/>
        </a:p>
      </dgm:t>
    </dgm:pt>
    <dgm:pt modelId="{3A0CCF5C-3CCB-8246-A975-5D6775C0CAF7}" type="sibTrans" cxnId="{175941DC-F805-1245-A1BC-3CAB2A691FA9}">
      <dgm:prSet/>
      <dgm:spPr/>
      <dgm:t>
        <a:bodyPr/>
        <a:lstStyle/>
        <a:p>
          <a:endParaRPr lang="en-US"/>
        </a:p>
      </dgm:t>
    </dgm:pt>
    <dgm:pt modelId="{1E60D15B-6013-4949-841E-25BF847A49AE}" type="pres">
      <dgm:prSet presAssocID="{8B58DD17-865B-C544-B4B1-9B92B70D57CA}" presName="Name0" presStyleCnt="0">
        <dgm:presLayoutVars>
          <dgm:dir/>
          <dgm:resizeHandles val="exact"/>
        </dgm:presLayoutVars>
      </dgm:prSet>
      <dgm:spPr/>
    </dgm:pt>
    <dgm:pt modelId="{81CF0D70-7820-A04B-8342-1997B5858BEE}" type="pres">
      <dgm:prSet presAssocID="{5E2A08E8-1CF0-9D41-8D2F-1A6CB0053FBF}" presName="node" presStyleLbl="node1" presStyleIdx="0" presStyleCnt="3">
        <dgm:presLayoutVars>
          <dgm:bulletEnabled val="1"/>
        </dgm:presLayoutVars>
      </dgm:prSet>
      <dgm:spPr/>
      <dgm:t>
        <a:bodyPr/>
        <a:lstStyle/>
        <a:p>
          <a:endParaRPr lang="en-US"/>
        </a:p>
      </dgm:t>
    </dgm:pt>
    <dgm:pt modelId="{6934D6B6-10F0-034A-A9F8-D71CAE30C742}" type="pres">
      <dgm:prSet presAssocID="{05E0C580-F0E6-FD4F-B6D5-412A55B74068}" presName="sibTrans" presStyleLbl="sibTrans2D1" presStyleIdx="0" presStyleCnt="2"/>
      <dgm:spPr/>
      <dgm:t>
        <a:bodyPr/>
        <a:lstStyle/>
        <a:p>
          <a:endParaRPr lang="en-US"/>
        </a:p>
      </dgm:t>
    </dgm:pt>
    <dgm:pt modelId="{AFD361C8-D8AD-C84B-A9CB-0735F38A0EF8}" type="pres">
      <dgm:prSet presAssocID="{05E0C580-F0E6-FD4F-B6D5-412A55B74068}" presName="connectorText" presStyleLbl="sibTrans2D1" presStyleIdx="0" presStyleCnt="2"/>
      <dgm:spPr/>
      <dgm:t>
        <a:bodyPr/>
        <a:lstStyle/>
        <a:p>
          <a:endParaRPr lang="en-US"/>
        </a:p>
      </dgm:t>
    </dgm:pt>
    <dgm:pt modelId="{60DFAF20-D8E7-FC4E-8822-4281A7741E3A}" type="pres">
      <dgm:prSet presAssocID="{980BF9B8-9FB8-DB40-981B-4D477F4D7D04}" presName="node" presStyleLbl="node1" presStyleIdx="1" presStyleCnt="3">
        <dgm:presLayoutVars>
          <dgm:bulletEnabled val="1"/>
        </dgm:presLayoutVars>
      </dgm:prSet>
      <dgm:spPr/>
      <dgm:t>
        <a:bodyPr/>
        <a:lstStyle/>
        <a:p>
          <a:endParaRPr lang="en-US"/>
        </a:p>
      </dgm:t>
    </dgm:pt>
    <dgm:pt modelId="{AEBED6B7-94FE-2843-B3B6-262AE6C8D1B8}" type="pres">
      <dgm:prSet presAssocID="{E40694AA-6EFB-8746-B031-F689AD46687E}" presName="sibTrans" presStyleLbl="sibTrans2D1" presStyleIdx="1" presStyleCnt="2"/>
      <dgm:spPr/>
      <dgm:t>
        <a:bodyPr/>
        <a:lstStyle/>
        <a:p>
          <a:endParaRPr lang="en-US"/>
        </a:p>
      </dgm:t>
    </dgm:pt>
    <dgm:pt modelId="{FCD39EB5-42E3-254D-8597-995AB566512B}" type="pres">
      <dgm:prSet presAssocID="{E40694AA-6EFB-8746-B031-F689AD46687E}" presName="connectorText" presStyleLbl="sibTrans2D1" presStyleIdx="1" presStyleCnt="2"/>
      <dgm:spPr/>
      <dgm:t>
        <a:bodyPr/>
        <a:lstStyle/>
        <a:p>
          <a:endParaRPr lang="en-US"/>
        </a:p>
      </dgm:t>
    </dgm:pt>
    <dgm:pt modelId="{00926FE8-3626-E549-AD76-A8E1F31B483A}" type="pres">
      <dgm:prSet presAssocID="{ADA6BE3D-BB94-4847-A12D-22219576E5F8}" presName="node" presStyleLbl="node1" presStyleIdx="2" presStyleCnt="3">
        <dgm:presLayoutVars>
          <dgm:bulletEnabled val="1"/>
        </dgm:presLayoutVars>
      </dgm:prSet>
      <dgm:spPr/>
      <dgm:t>
        <a:bodyPr/>
        <a:lstStyle/>
        <a:p>
          <a:endParaRPr lang="en-US"/>
        </a:p>
      </dgm:t>
    </dgm:pt>
  </dgm:ptLst>
  <dgm:cxnLst>
    <dgm:cxn modelId="{175941DC-F805-1245-A1BC-3CAB2A691FA9}" srcId="{8B58DD17-865B-C544-B4B1-9B92B70D57CA}" destId="{ADA6BE3D-BB94-4847-A12D-22219576E5F8}" srcOrd="2" destOrd="0" parTransId="{4429B61A-CD2D-4748-9AC4-6FBB47CB0595}" sibTransId="{3A0CCF5C-3CCB-8246-A975-5D6775C0CAF7}"/>
    <dgm:cxn modelId="{F85D31D4-6553-2E41-B8CD-C339B6A716EC}" srcId="{8B58DD17-865B-C544-B4B1-9B92B70D57CA}" destId="{980BF9B8-9FB8-DB40-981B-4D477F4D7D04}" srcOrd="1" destOrd="0" parTransId="{7A3FE604-F2C0-ED44-A426-2A2AC2CE79E6}" sibTransId="{E40694AA-6EFB-8746-B031-F689AD46687E}"/>
    <dgm:cxn modelId="{67B87F31-0979-0B4B-966A-0B6FC4A5DD5A}" type="presOf" srcId="{E40694AA-6EFB-8746-B031-F689AD46687E}" destId="{AEBED6B7-94FE-2843-B3B6-262AE6C8D1B8}" srcOrd="0" destOrd="0" presId="urn:microsoft.com/office/officeart/2005/8/layout/process1"/>
    <dgm:cxn modelId="{16A9FC0F-1EAC-574B-8476-C0E6303A717C}" type="presOf" srcId="{05E0C580-F0E6-FD4F-B6D5-412A55B74068}" destId="{AFD361C8-D8AD-C84B-A9CB-0735F38A0EF8}" srcOrd="1" destOrd="0" presId="urn:microsoft.com/office/officeart/2005/8/layout/process1"/>
    <dgm:cxn modelId="{59C98108-7FE8-B543-9372-4F0E5CD6F57B}" type="presOf" srcId="{E40694AA-6EFB-8746-B031-F689AD46687E}" destId="{FCD39EB5-42E3-254D-8597-995AB566512B}" srcOrd="1" destOrd="0" presId="urn:microsoft.com/office/officeart/2005/8/layout/process1"/>
    <dgm:cxn modelId="{3A97FF55-47B0-F549-8807-C6E410611200}" type="presOf" srcId="{980BF9B8-9FB8-DB40-981B-4D477F4D7D04}" destId="{60DFAF20-D8E7-FC4E-8822-4281A7741E3A}" srcOrd="0" destOrd="0" presId="urn:microsoft.com/office/officeart/2005/8/layout/process1"/>
    <dgm:cxn modelId="{16667C81-3F01-E54D-A44B-0471900E4E3F}" type="presOf" srcId="{05E0C580-F0E6-FD4F-B6D5-412A55B74068}" destId="{6934D6B6-10F0-034A-A9F8-D71CAE30C742}" srcOrd="0" destOrd="0" presId="urn:microsoft.com/office/officeart/2005/8/layout/process1"/>
    <dgm:cxn modelId="{4EA4552E-8C13-444D-9614-762BEED064C4}" type="presOf" srcId="{ADA6BE3D-BB94-4847-A12D-22219576E5F8}" destId="{00926FE8-3626-E549-AD76-A8E1F31B483A}" srcOrd="0" destOrd="0" presId="urn:microsoft.com/office/officeart/2005/8/layout/process1"/>
    <dgm:cxn modelId="{BEFD062C-B9AF-6549-80C4-0A20A4AD0543}" type="presOf" srcId="{8B58DD17-865B-C544-B4B1-9B92B70D57CA}" destId="{1E60D15B-6013-4949-841E-25BF847A49AE}" srcOrd="0" destOrd="0" presId="urn:microsoft.com/office/officeart/2005/8/layout/process1"/>
    <dgm:cxn modelId="{6148196A-0976-7A4E-8EF3-C4FAA18D2C6C}" type="presOf" srcId="{5E2A08E8-1CF0-9D41-8D2F-1A6CB0053FBF}" destId="{81CF0D70-7820-A04B-8342-1997B5858BEE}" srcOrd="0" destOrd="0" presId="urn:microsoft.com/office/officeart/2005/8/layout/process1"/>
    <dgm:cxn modelId="{9EE127E2-F1DE-CE48-BD8C-E63D9A2E75C2}" srcId="{8B58DD17-865B-C544-B4B1-9B92B70D57CA}" destId="{5E2A08E8-1CF0-9D41-8D2F-1A6CB0053FBF}" srcOrd="0" destOrd="0" parTransId="{244628D1-B95D-F64A-8E0F-3BC34AA07374}" sibTransId="{05E0C580-F0E6-FD4F-B6D5-412A55B74068}"/>
    <dgm:cxn modelId="{E3370EA2-B0D0-374B-B401-22DE0E5825F4}" type="presParOf" srcId="{1E60D15B-6013-4949-841E-25BF847A49AE}" destId="{81CF0D70-7820-A04B-8342-1997B5858BEE}" srcOrd="0" destOrd="0" presId="urn:microsoft.com/office/officeart/2005/8/layout/process1"/>
    <dgm:cxn modelId="{FCE3DAB1-9B47-7448-94B9-B539B3AE3916}" type="presParOf" srcId="{1E60D15B-6013-4949-841E-25BF847A49AE}" destId="{6934D6B6-10F0-034A-A9F8-D71CAE30C742}" srcOrd="1" destOrd="0" presId="urn:microsoft.com/office/officeart/2005/8/layout/process1"/>
    <dgm:cxn modelId="{35073971-94E2-A24F-BDBA-F131F16F5A2A}" type="presParOf" srcId="{6934D6B6-10F0-034A-A9F8-D71CAE30C742}" destId="{AFD361C8-D8AD-C84B-A9CB-0735F38A0EF8}" srcOrd="0" destOrd="0" presId="urn:microsoft.com/office/officeart/2005/8/layout/process1"/>
    <dgm:cxn modelId="{767DF066-2BAD-CB42-B8DF-6D5C9F0DEEDB}" type="presParOf" srcId="{1E60D15B-6013-4949-841E-25BF847A49AE}" destId="{60DFAF20-D8E7-FC4E-8822-4281A7741E3A}" srcOrd="2" destOrd="0" presId="urn:microsoft.com/office/officeart/2005/8/layout/process1"/>
    <dgm:cxn modelId="{1C3F3E2C-636C-354F-BE68-910E37C9D984}" type="presParOf" srcId="{1E60D15B-6013-4949-841E-25BF847A49AE}" destId="{AEBED6B7-94FE-2843-B3B6-262AE6C8D1B8}" srcOrd="3" destOrd="0" presId="urn:microsoft.com/office/officeart/2005/8/layout/process1"/>
    <dgm:cxn modelId="{CBCABCBB-F90F-0643-AB6C-662557B32D25}" type="presParOf" srcId="{AEBED6B7-94FE-2843-B3B6-262AE6C8D1B8}" destId="{FCD39EB5-42E3-254D-8597-995AB566512B}" srcOrd="0" destOrd="0" presId="urn:microsoft.com/office/officeart/2005/8/layout/process1"/>
    <dgm:cxn modelId="{3CE72B1E-27AC-874A-BE01-0A5EC9754E14}" type="presParOf" srcId="{1E60D15B-6013-4949-841E-25BF847A49AE}" destId="{00926FE8-3626-E549-AD76-A8E1F31B483A}"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2A4E72C-3C42-424E-B879-07A681CA2C9C}" type="doc">
      <dgm:prSet loTypeId="urn:microsoft.com/office/officeart/2005/8/layout/hierarchy1" loCatId="" qsTypeId="urn:microsoft.com/office/officeart/2005/8/quickstyle/simple4" qsCatId="simple" csTypeId="urn:microsoft.com/office/officeart/2005/8/colors/accent1_2" csCatId="accent1" phldr="0"/>
      <dgm:spPr/>
      <dgm:t>
        <a:bodyPr/>
        <a:lstStyle/>
        <a:p>
          <a:endParaRPr lang="en-US"/>
        </a:p>
      </dgm:t>
    </dgm:pt>
    <dgm:pt modelId="{19A6E423-0949-7043-A773-34039E153407}">
      <dgm:prSet phldrT="[Text]" phldr="1"/>
      <dgm:spPr/>
      <dgm:t>
        <a:bodyPr/>
        <a:lstStyle/>
        <a:p>
          <a:endParaRPr lang="en-US"/>
        </a:p>
      </dgm:t>
    </dgm:pt>
    <dgm:pt modelId="{3E8FEF87-B167-0A46-8295-CFE0931F2311}" type="parTrans" cxnId="{FA06F769-4002-1B44-AF5B-7DEC81B1B652}">
      <dgm:prSet/>
      <dgm:spPr/>
      <dgm:t>
        <a:bodyPr/>
        <a:lstStyle/>
        <a:p>
          <a:endParaRPr lang="en-US"/>
        </a:p>
      </dgm:t>
    </dgm:pt>
    <dgm:pt modelId="{433C7967-902F-004A-A22C-585FCF829B63}" type="sibTrans" cxnId="{FA06F769-4002-1B44-AF5B-7DEC81B1B652}">
      <dgm:prSet/>
      <dgm:spPr/>
      <dgm:t>
        <a:bodyPr/>
        <a:lstStyle/>
        <a:p>
          <a:endParaRPr lang="en-US"/>
        </a:p>
      </dgm:t>
    </dgm:pt>
    <dgm:pt modelId="{45A9FD1C-6A11-BD43-8F75-74F213EBC2F3}">
      <dgm:prSet phldrT="[Text]" phldr="1"/>
      <dgm:spPr/>
      <dgm:t>
        <a:bodyPr/>
        <a:lstStyle/>
        <a:p>
          <a:endParaRPr lang="en-US"/>
        </a:p>
      </dgm:t>
    </dgm:pt>
    <dgm:pt modelId="{C42A8C22-865F-5A49-B339-D5C5D4DC60AA}" type="parTrans" cxnId="{7D64910D-100C-6340-91BA-1582B112A7FD}">
      <dgm:prSet/>
      <dgm:spPr/>
      <dgm:t>
        <a:bodyPr/>
        <a:lstStyle/>
        <a:p>
          <a:endParaRPr lang="en-US"/>
        </a:p>
      </dgm:t>
    </dgm:pt>
    <dgm:pt modelId="{43527560-57C0-0442-91EC-6707A6836E87}" type="sibTrans" cxnId="{7D64910D-100C-6340-91BA-1582B112A7FD}">
      <dgm:prSet/>
      <dgm:spPr/>
      <dgm:t>
        <a:bodyPr/>
        <a:lstStyle/>
        <a:p>
          <a:endParaRPr lang="en-US"/>
        </a:p>
      </dgm:t>
    </dgm:pt>
    <dgm:pt modelId="{E3EA8FC3-7780-574F-A60E-2402DA97E0A9}">
      <dgm:prSet phldrT="[Text]" phldr="1"/>
      <dgm:spPr/>
      <dgm:t>
        <a:bodyPr/>
        <a:lstStyle/>
        <a:p>
          <a:endParaRPr lang="en-US"/>
        </a:p>
      </dgm:t>
    </dgm:pt>
    <dgm:pt modelId="{5ADF7B7C-1793-5A4B-BE03-7B1E7D82FC8E}" type="parTrans" cxnId="{A28C6596-B680-6F4D-9E57-ADEC1D4F327F}">
      <dgm:prSet/>
      <dgm:spPr/>
      <dgm:t>
        <a:bodyPr/>
        <a:lstStyle/>
        <a:p>
          <a:endParaRPr lang="en-US"/>
        </a:p>
      </dgm:t>
    </dgm:pt>
    <dgm:pt modelId="{DDAA207D-29A6-044C-8EE2-BD0702DE392B}" type="sibTrans" cxnId="{A28C6596-B680-6F4D-9E57-ADEC1D4F327F}">
      <dgm:prSet/>
      <dgm:spPr/>
      <dgm:t>
        <a:bodyPr/>
        <a:lstStyle/>
        <a:p>
          <a:endParaRPr lang="en-US"/>
        </a:p>
      </dgm:t>
    </dgm:pt>
    <dgm:pt modelId="{40E16081-5E89-D145-A5F9-F61818DF5302}">
      <dgm:prSet phldrT="[Text]" phldr="1"/>
      <dgm:spPr/>
      <dgm:t>
        <a:bodyPr/>
        <a:lstStyle/>
        <a:p>
          <a:endParaRPr lang="en-US"/>
        </a:p>
      </dgm:t>
    </dgm:pt>
    <dgm:pt modelId="{65706B04-91B3-BD4C-BBEB-2D9762659546}" type="parTrans" cxnId="{F0265AC9-E8D6-9049-8E9D-36AB92D38D0F}">
      <dgm:prSet/>
      <dgm:spPr/>
      <dgm:t>
        <a:bodyPr/>
        <a:lstStyle/>
        <a:p>
          <a:endParaRPr lang="en-US"/>
        </a:p>
      </dgm:t>
    </dgm:pt>
    <dgm:pt modelId="{A263652C-EFE4-A74E-993E-F9D3830701A4}" type="sibTrans" cxnId="{F0265AC9-E8D6-9049-8E9D-36AB92D38D0F}">
      <dgm:prSet/>
      <dgm:spPr/>
      <dgm:t>
        <a:bodyPr/>
        <a:lstStyle/>
        <a:p>
          <a:endParaRPr lang="en-US"/>
        </a:p>
      </dgm:t>
    </dgm:pt>
    <dgm:pt modelId="{085FFBA0-DCC8-3644-9A9A-BC332EDF45C8}">
      <dgm:prSet phldrT="[Text]" phldr="1"/>
      <dgm:spPr/>
      <dgm:t>
        <a:bodyPr/>
        <a:lstStyle/>
        <a:p>
          <a:endParaRPr lang="en-US"/>
        </a:p>
      </dgm:t>
    </dgm:pt>
    <dgm:pt modelId="{6E3AF0C0-D7E0-934F-B25D-78D179DEFF59}" type="parTrans" cxnId="{EC478E01-C940-5C40-9F21-41A8BA23C1DA}">
      <dgm:prSet/>
      <dgm:spPr/>
      <dgm:t>
        <a:bodyPr/>
        <a:lstStyle/>
        <a:p>
          <a:endParaRPr lang="en-US"/>
        </a:p>
      </dgm:t>
    </dgm:pt>
    <dgm:pt modelId="{50D88390-3DF7-D540-873B-2C1357F7BA79}" type="sibTrans" cxnId="{EC478E01-C940-5C40-9F21-41A8BA23C1DA}">
      <dgm:prSet/>
      <dgm:spPr/>
      <dgm:t>
        <a:bodyPr/>
        <a:lstStyle/>
        <a:p>
          <a:endParaRPr lang="en-US"/>
        </a:p>
      </dgm:t>
    </dgm:pt>
    <dgm:pt modelId="{CBF443C7-B59E-EC4B-B31F-080ACF6085B7}">
      <dgm:prSet phldrT="[Text]" phldr="1"/>
      <dgm:spPr/>
      <dgm:t>
        <a:bodyPr/>
        <a:lstStyle/>
        <a:p>
          <a:endParaRPr lang="en-US"/>
        </a:p>
      </dgm:t>
    </dgm:pt>
    <dgm:pt modelId="{F2CD090A-3216-9045-B034-2AB9BC5CCE94}" type="parTrans" cxnId="{D639A7E2-B63F-774A-BA8C-F42928E0DE5D}">
      <dgm:prSet/>
      <dgm:spPr/>
      <dgm:t>
        <a:bodyPr/>
        <a:lstStyle/>
        <a:p>
          <a:endParaRPr lang="en-US"/>
        </a:p>
      </dgm:t>
    </dgm:pt>
    <dgm:pt modelId="{08730263-5318-7645-9667-237C59DE75B7}" type="sibTrans" cxnId="{D639A7E2-B63F-774A-BA8C-F42928E0DE5D}">
      <dgm:prSet/>
      <dgm:spPr/>
      <dgm:t>
        <a:bodyPr/>
        <a:lstStyle/>
        <a:p>
          <a:endParaRPr lang="en-US"/>
        </a:p>
      </dgm:t>
    </dgm:pt>
    <dgm:pt modelId="{259064D7-A66C-B34B-A5B1-F43A71FA9FE6}" type="pres">
      <dgm:prSet presAssocID="{D2A4E72C-3C42-424E-B879-07A681CA2C9C}" presName="hierChild1" presStyleCnt="0">
        <dgm:presLayoutVars>
          <dgm:chPref val="1"/>
          <dgm:dir/>
          <dgm:animOne val="branch"/>
          <dgm:animLvl val="lvl"/>
          <dgm:resizeHandles/>
        </dgm:presLayoutVars>
      </dgm:prSet>
      <dgm:spPr/>
      <dgm:t>
        <a:bodyPr/>
        <a:lstStyle/>
        <a:p>
          <a:endParaRPr lang="en-US"/>
        </a:p>
      </dgm:t>
    </dgm:pt>
    <dgm:pt modelId="{415D903C-A25B-FE47-8F7A-BD0F45B3ADA4}" type="pres">
      <dgm:prSet presAssocID="{19A6E423-0949-7043-A773-34039E153407}" presName="hierRoot1" presStyleCnt="0"/>
      <dgm:spPr/>
    </dgm:pt>
    <dgm:pt modelId="{036DB86B-0502-0D4A-AD61-1F8A77AB8AD9}" type="pres">
      <dgm:prSet presAssocID="{19A6E423-0949-7043-A773-34039E153407}" presName="composite" presStyleCnt="0"/>
      <dgm:spPr/>
    </dgm:pt>
    <dgm:pt modelId="{31194476-3B34-104D-BA48-06BC46246562}" type="pres">
      <dgm:prSet presAssocID="{19A6E423-0949-7043-A773-34039E153407}" presName="background" presStyleLbl="node0" presStyleIdx="0" presStyleCnt="1"/>
      <dgm:spPr/>
    </dgm:pt>
    <dgm:pt modelId="{1503ABA8-29ED-1F48-BA16-2535818C99BD}" type="pres">
      <dgm:prSet presAssocID="{19A6E423-0949-7043-A773-34039E153407}" presName="text" presStyleLbl="fgAcc0" presStyleIdx="0" presStyleCnt="1">
        <dgm:presLayoutVars>
          <dgm:chPref val="3"/>
        </dgm:presLayoutVars>
      </dgm:prSet>
      <dgm:spPr/>
      <dgm:t>
        <a:bodyPr/>
        <a:lstStyle/>
        <a:p>
          <a:endParaRPr lang="en-US"/>
        </a:p>
      </dgm:t>
    </dgm:pt>
    <dgm:pt modelId="{3C520D4E-F2A3-824D-BB0F-81F714752A04}" type="pres">
      <dgm:prSet presAssocID="{19A6E423-0949-7043-A773-34039E153407}" presName="hierChild2" presStyleCnt="0"/>
      <dgm:spPr/>
    </dgm:pt>
    <dgm:pt modelId="{1448B3CF-0C97-7A41-ACD7-82137EFA077C}" type="pres">
      <dgm:prSet presAssocID="{C42A8C22-865F-5A49-B339-D5C5D4DC60AA}" presName="Name10" presStyleLbl="parChTrans1D2" presStyleIdx="0" presStyleCnt="2"/>
      <dgm:spPr/>
      <dgm:t>
        <a:bodyPr/>
        <a:lstStyle/>
        <a:p>
          <a:endParaRPr lang="en-US"/>
        </a:p>
      </dgm:t>
    </dgm:pt>
    <dgm:pt modelId="{9DDE4D58-22A7-F543-AC2A-39F9D7200903}" type="pres">
      <dgm:prSet presAssocID="{45A9FD1C-6A11-BD43-8F75-74F213EBC2F3}" presName="hierRoot2" presStyleCnt="0"/>
      <dgm:spPr/>
    </dgm:pt>
    <dgm:pt modelId="{CC94A0AD-1652-1D48-AC1F-73B139EA3D36}" type="pres">
      <dgm:prSet presAssocID="{45A9FD1C-6A11-BD43-8F75-74F213EBC2F3}" presName="composite2" presStyleCnt="0"/>
      <dgm:spPr/>
    </dgm:pt>
    <dgm:pt modelId="{2C2E4332-C82B-8A46-8C1A-6A30A66EFCA7}" type="pres">
      <dgm:prSet presAssocID="{45A9FD1C-6A11-BD43-8F75-74F213EBC2F3}" presName="background2" presStyleLbl="node2" presStyleIdx="0" presStyleCnt="2"/>
      <dgm:spPr/>
    </dgm:pt>
    <dgm:pt modelId="{0D85435A-C1F7-224A-B881-44131E822765}" type="pres">
      <dgm:prSet presAssocID="{45A9FD1C-6A11-BD43-8F75-74F213EBC2F3}" presName="text2" presStyleLbl="fgAcc2" presStyleIdx="0" presStyleCnt="2">
        <dgm:presLayoutVars>
          <dgm:chPref val="3"/>
        </dgm:presLayoutVars>
      </dgm:prSet>
      <dgm:spPr/>
      <dgm:t>
        <a:bodyPr/>
        <a:lstStyle/>
        <a:p>
          <a:endParaRPr lang="en-US"/>
        </a:p>
      </dgm:t>
    </dgm:pt>
    <dgm:pt modelId="{214D4C38-CA75-1347-AE77-FEB8B452AFEF}" type="pres">
      <dgm:prSet presAssocID="{45A9FD1C-6A11-BD43-8F75-74F213EBC2F3}" presName="hierChild3" presStyleCnt="0"/>
      <dgm:spPr/>
    </dgm:pt>
    <dgm:pt modelId="{2508CC29-BF7F-504F-8365-64D721F53664}" type="pres">
      <dgm:prSet presAssocID="{5ADF7B7C-1793-5A4B-BE03-7B1E7D82FC8E}" presName="Name17" presStyleLbl="parChTrans1D3" presStyleIdx="0" presStyleCnt="3"/>
      <dgm:spPr/>
      <dgm:t>
        <a:bodyPr/>
        <a:lstStyle/>
        <a:p>
          <a:endParaRPr lang="en-US"/>
        </a:p>
      </dgm:t>
    </dgm:pt>
    <dgm:pt modelId="{B457B832-D92C-E64F-9E07-287A9679BDF5}" type="pres">
      <dgm:prSet presAssocID="{E3EA8FC3-7780-574F-A60E-2402DA97E0A9}" presName="hierRoot3" presStyleCnt="0"/>
      <dgm:spPr/>
    </dgm:pt>
    <dgm:pt modelId="{491434FF-13CC-B94A-846F-FF4A281CCC3C}" type="pres">
      <dgm:prSet presAssocID="{E3EA8FC3-7780-574F-A60E-2402DA97E0A9}" presName="composite3" presStyleCnt="0"/>
      <dgm:spPr/>
    </dgm:pt>
    <dgm:pt modelId="{6E50E8DE-BDD4-1D4B-A101-1A3496E48078}" type="pres">
      <dgm:prSet presAssocID="{E3EA8FC3-7780-574F-A60E-2402DA97E0A9}" presName="background3" presStyleLbl="node3" presStyleIdx="0" presStyleCnt="3"/>
      <dgm:spPr/>
    </dgm:pt>
    <dgm:pt modelId="{FF5C89D6-BAE1-4E48-B7E9-F046B57AE70D}" type="pres">
      <dgm:prSet presAssocID="{E3EA8FC3-7780-574F-A60E-2402DA97E0A9}" presName="text3" presStyleLbl="fgAcc3" presStyleIdx="0" presStyleCnt="3">
        <dgm:presLayoutVars>
          <dgm:chPref val="3"/>
        </dgm:presLayoutVars>
      </dgm:prSet>
      <dgm:spPr/>
      <dgm:t>
        <a:bodyPr/>
        <a:lstStyle/>
        <a:p>
          <a:endParaRPr lang="en-US"/>
        </a:p>
      </dgm:t>
    </dgm:pt>
    <dgm:pt modelId="{C10E671B-C692-A249-A032-75BF0C67D8AC}" type="pres">
      <dgm:prSet presAssocID="{E3EA8FC3-7780-574F-A60E-2402DA97E0A9}" presName="hierChild4" presStyleCnt="0"/>
      <dgm:spPr/>
    </dgm:pt>
    <dgm:pt modelId="{3FEC5BE9-58D1-DA4A-AD9B-208F76415247}" type="pres">
      <dgm:prSet presAssocID="{65706B04-91B3-BD4C-BBEB-2D9762659546}" presName="Name17" presStyleLbl="parChTrans1D3" presStyleIdx="1" presStyleCnt="3"/>
      <dgm:spPr/>
      <dgm:t>
        <a:bodyPr/>
        <a:lstStyle/>
        <a:p>
          <a:endParaRPr lang="en-US"/>
        </a:p>
      </dgm:t>
    </dgm:pt>
    <dgm:pt modelId="{C46C161A-6C64-5846-B8C9-C7132D6868ED}" type="pres">
      <dgm:prSet presAssocID="{40E16081-5E89-D145-A5F9-F61818DF5302}" presName="hierRoot3" presStyleCnt="0"/>
      <dgm:spPr/>
    </dgm:pt>
    <dgm:pt modelId="{E7FCACFC-19A3-A64B-A2E6-9606EC37D9A2}" type="pres">
      <dgm:prSet presAssocID="{40E16081-5E89-D145-A5F9-F61818DF5302}" presName="composite3" presStyleCnt="0"/>
      <dgm:spPr/>
    </dgm:pt>
    <dgm:pt modelId="{99A959B7-B795-4244-9908-983A3D885E75}" type="pres">
      <dgm:prSet presAssocID="{40E16081-5E89-D145-A5F9-F61818DF5302}" presName="background3" presStyleLbl="node3" presStyleIdx="1" presStyleCnt="3"/>
      <dgm:spPr/>
    </dgm:pt>
    <dgm:pt modelId="{8B404FF1-D51E-7F42-BFC7-1715AE90254A}" type="pres">
      <dgm:prSet presAssocID="{40E16081-5E89-D145-A5F9-F61818DF5302}" presName="text3" presStyleLbl="fgAcc3" presStyleIdx="1" presStyleCnt="3">
        <dgm:presLayoutVars>
          <dgm:chPref val="3"/>
        </dgm:presLayoutVars>
      </dgm:prSet>
      <dgm:spPr/>
      <dgm:t>
        <a:bodyPr/>
        <a:lstStyle/>
        <a:p>
          <a:endParaRPr lang="en-US"/>
        </a:p>
      </dgm:t>
    </dgm:pt>
    <dgm:pt modelId="{A27D0897-2D65-334C-A0F4-EF2CEC8A62F1}" type="pres">
      <dgm:prSet presAssocID="{40E16081-5E89-D145-A5F9-F61818DF5302}" presName="hierChild4" presStyleCnt="0"/>
      <dgm:spPr/>
    </dgm:pt>
    <dgm:pt modelId="{ED0351A1-4DBF-A84E-B2CE-39092ED1B410}" type="pres">
      <dgm:prSet presAssocID="{6E3AF0C0-D7E0-934F-B25D-78D179DEFF59}" presName="Name10" presStyleLbl="parChTrans1D2" presStyleIdx="1" presStyleCnt="2"/>
      <dgm:spPr/>
      <dgm:t>
        <a:bodyPr/>
        <a:lstStyle/>
        <a:p>
          <a:endParaRPr lang="en-US"/>
        </a:p>
      </dgm:t>
    </dgm:pt>
    <dgm:pt modelId="{51F24F4E-BCA1-A947-BC71-F041AF4BAF75}" type="pres">
      <dgm:prSet presAssocID="{085FFBA0-DCC8-3644-9A9A-BC332EDF45C8}" presName="hierRoot2" presStyleCnt="0"/>
      <dgm:spPr/>
    </dgm:pt>
    <dgm:pt modelId="{85A241EE-F4AD-9648-99DA-FF681EAD29E5}" type="pres">
      <dgm:prSet presAssocID="{085FFBA0-DCC8-3644-9A9A-BC332EDF45C8}" presName="composite2" presStyleCnt="0"/>
      <dgm:spPr/>
    </dgm:pt>
    <dgm:pt modelId="{B6144619-90B2-7C46-84CC-3B2EE0696CF3}" type="pres">
      <dgm:prSet presAssocID="{085FFBA0-DCC8-3644-9A9A-BC332EDF45C8}" presName="background2" presStyleLbl="node2" presStyleIdx="1" presStyleCnt="2"/>
      <dgm:spPr/>
    </dgm:pt>
    <dgm:pt modelId="{A325DCB1-1F75-9647-99F2-76FFBAAE8FFA}" type="pres">
      <dgm:prSet presAssocID="{085FFBA0-DCC8-3644-9A9A-BC332EDF45C8}" presName="text2" presStyleLbl="fgAcc2" presStyleIdx="1" presStyleCnt="2">
        <dgm:presLayoutVars>
          <dgm:chPref val="3"/>
        </dgm:presLayoutVars>
      </dgm:prSet>
      <dgm:spPr/>
      <dgm:t>
        <a:bodyPr/>
        <a:lstStyle/>
        <a:p>
          <a:endParaRPr lang="en-US"/>
        </a:p>
      </dgm:t>
    </dgm:pt>
    <dgm:pt modelId="{0FCAD94A-CCC9-2242-A1EA-0335A6AE744A}" type="pres">
      <dgm:prSet presAssocID="{085FFBA0-DCC8-3644-9A9A-BC332EDF45C8}" presName="hierChild3" presStyleCnt="0"/>
      <dgm:spPr/>
    </dgm:pt>
    <dgm:pt modelId="{4A848A12-117A-3748-BF3A-28726A0E3167}" type="pres">
      <dgm:prSet presAssocID="{F2CD090A-3216-9045-B034-2AB9BC5CCE94}" presName="Name17" presStyleLbl="parChTrans1D3" presStyleIdx="2" presStyleCnt="3"/>
      <dgm:spPr/>
      <dgm:t>
        <a:bodyPr/>
        <a:lstStyle/>
        <a:p>
          <a:endParaRPr lang="en-US"/>
        </a:p>
      </dgm:t>
    </dgm:pt>
    <dgm:pt modelId="{36F3049F-18D9-0044-9BF8-17EEC10CA322}" type="pres">
      <dgm:prSet presAssocID="{CBF443C7-B59E-EC4B-B31F-080ACF6085B7}" presName="hierRoot3" presStyleCnt="0"/>
      <dgm:spPr/>
    </dgm:pt>
    <dgm:pt modelId="{9978B71A-D784-1E47-90A5-AF807806D5E8}" type="pres">
      <dgm:prSet presAssocID="{CBF443C7-B59E-EC4B-B31F-080ACF6085B7}" presName="composite3" presStyleCnt="0"/>
      <dgm:spPr/>
    </dgm:pt>
    <dgm:pt modelId="{EE4301B9-A51C-964F-939E-3E8A162C58E2}" type="pres">
      <dgm:prSet presAssocID="{CBF443C7-B59E-EC4B-B31F-080ACF6085B7}" presName="background3" presStyleLbl="node3" presStyleIdx="2" presStyleCnt="3"/>
      <dgm:spPr/>
    </dgm:pt>
    <dgm:pt modelId="{F517DF88-993E-DC40-889F-1F433BB32939}" type="pres">
      <dgm:prSet presAssocID="{CBF443C7-B59E-EC4B-B31F-080ACF6085B7}" presName="text3" presStyleLbl="fgAcc3" presStyleIdx="2" presStyleCnt="3">
        <dgm:presLayoutVars>
          <dgm:chPref val="3"/>
        </dgm:presLayoutVars>
      </dgm:prSet>
      <dgm:spPr/>
      <dgm:t>
        <a:bodyPr/>
        <a:lstStyle/>
        <a:p>
          <a:endParaRPr lang="en-US"/>
        </a:p>
      </dgm:t>
    </dgm:pt>
    <dgm:pt modelId="{E4BBE728-DB74-D748-9D0D-67E7E91D3417}" type="pres">
      <dgm:prSet presAssocID="{CBF443C7-B59E-EC4B-B31F-080ACF6085B7}" presName="hierChild4" presStyleCnt="0"/>
      <dgm:spPr/>
    </dgm:pt>
  </dgm:ptLst>
  <dgm:cxnLst>
    <dgm:cxn modelId="{F0265AC9-E8D6-9049-8E9D-36AB92D38D0F}" srcId="{45A9FD1C-6A11-BD43-8F75-74F213EBC2F3}" destId="{40E16081-5E89-D145-A5F9-F61818DF5302}" srcOrd="1" destOrd="0" parTransId="{65706B04-91B3-BD4C-BBEB-2D9762659546}" sibTransId="{A263652C-EFE4-A74E-993E-F9D3830701A4}"/>
    <dgm:cxn modelId="{39F47515-2159-BE4C-A8AE-471165A324C7}" type="presOf" srcId="{085FFBA0-DCC8-3644-9A9A-BC332EDF45C8}" destId="{A325DCB1-1F75-9647-99F2-76FFBAAE8FFA}" srcOrd="0" destOrd="0" presId="urn:microsoft.com/office/officeart/2005/8/layout/hierarchy1"/>
    <dgm:cxn modelId="{43A2B08A-1FF1-A747-99E5-BB4E0FE3FAC8}" type="presOf" srcId="{D2A4E72C-3C42-424E-B879-07A681CA2C9C}" destId="{259064D7-A66C-B34B-A5B1-F43A71FA9FE6}" srcOrd="0" destOrd="0" presId="urn:microsoft.com/office/officeart/2005/8/layout/hierarchy1"/>
    <dgm:cxn modelId="{7D64910D-100C-6340-91BA-1582B112A7FD}" srcId="{19A6E423-0949-7043-A773-34039E153407}" destId="{45A9FD1C-6A11-BD43-8F75-74F213EBC2F3}" srcOrd="0" destOrd="0" parTransId="{C42A8C22-865F-5A49-B339-D5C5D4DC60AA}" sibTransId="{43527560-57C0-0442-91EC-6707A6836E87}"/>
    <dgm:cxn modelId="{CC523EC0-FBF0-E349-832F-72B44419656F}" type="presOf" srcId="{6E3AF0C0-D7E0-934F-B25D-78D179DEFF59}" destId="{ED0351A1-4DBF-A84E-B2CE-39092ED1B410}" srcOrd="0" destOrd="0" presId="urn:microsoft.com/office/officeart/2005/8/layout/hierarchy1"/>
    <dgm:cxn modelId="{B48115E6-7E05-AC49-8AD6-EF6C5D9D0896}" type="presOf" srcId="{CBF443C7-B59E-EC4B-B31F-080ACF6085B7}" destId="{F517DF88-993E-DC40-889F-1F433BB32939}" srcOrd="0" destOrd="0" presId="urn:microsoft.com/office/officeart/2005/8/layout/hierarchy1"/>
    <dgm:cxn modelId="{0B1C8A37-BE90-5246-A033-128FE69BF16C}" type="presOf" srcId="{E3EA8FC3-7780-574F-A60E-2402DA97E0A9}" destId="{FF5C89D6-BAE1-4E48-B7E9-F046B57AE70D}" srcOrd="0" destOrd="0" presId="urn:microsoft.com/office/officeart/2005/8/layout/hierarchy1"/>
    <dgm:cxn modelId="{A28C6596-B680-6F4D-9E57-ADEC1D4F327F}" srcId="{45A9FD1C-6A11-BD43-8F75-74F213EBC2F3}" destId="{E3EA8FC3-7780-574F-A60E-2402DA97E0A9}" srcOrd="0" destOrd="0" parTransId="{5ADF7B7C-1793-5A4B-BE03-7B1E7D82FC8E}" sibTransId="{DDAA207D-29A6-044C-8EE2-BD0702DE392B}"/>
    <dgm:cxn modelId="{FA06F769-4002-1B44-AF5B-7DEC81B1B652}" srcId="{D2A4E72C-3C42-424E-B879-07A681CA2C9C}" destId="{19A6E423-0949-7043-A773-34039E153407}" srcOrd="0" destOrd="0" parTransId="{3E8FEF87-B167-0A46-8295-CFE0931F2311}" sibTransId="{433C7967-902F-004A-A22C-585FCF829B63}"/>
    <dgm:cxn modelId="{D639A7E2-B63F-774A-BA8C-F42928E0DE5D}" srcId="{085FFBA0-DCC8-3644-9A9A-BC332EDF45C8}" destId="{CBF443C7-B59E-EC4B-B31F-080ACF6085B7}" srcOrd="0" destOrd="0" parTransId="{F2CD090A-3216-9045-B034-2AB9BC5CCE94}" sibTransId="{08730263-5318-7645-9667-237C59DE75B7}"/>
    <dgm:cxn modelId="{06EF6639-545B-D84A-8CD1-9D664505566A}" type="presOf" srcId="{40E16081-5E89-D145-A5F9-F61818DF5302}" destId="{8B404FF1-D51E-7F42-BFC7-1715AE90254A}" srcOrd="0" destOrd="0" presId="urn:microsoft.com/office/officeart/2005/8/layout/hierarchy1"/>
    <dgm:cxn modelId="{BBFEC923-4F0E-1142-B9F3-02DE11CD329D}" type="presOf" srcId="{5ADF7B7C-1793-5A4B-BE03-7B1E7D82FC8E}" destId="{2508CC29-BF7F-504F-8365-64D721F53664}" srcOrd="0" destOrd="0" presId="urn:microsoft.com/office/officeart/2005/8/layout/hierarchy1"/>
    <dgm:cxn modelId="{EC478E01-C940-5C40-9F21-41A8BA23C1DA}" srcId="{19A6E423-0949-7043-A773-34039E153407}" destId="{085FFBA0-DCC8-3644-9A9A-BC332EDF45C8}" srcOrd="1" destOrd="0" parTransId="{6E3AF0C0-D7E0-934F-B25D-78D179DEFF59}" sibTransId="{50D88390-3DF7-D540-873B-2C1357F7BA79}"/>
    <dgm:cxn modelId="{40EDEE1C-FEC2-E248-8A4A-D29B0485D900}" type="presOf" srcId="{45A9FD1C-6A11-BD43-8F75-74F213EBC2F3}" destId="{0D85435A-C1F7-224A-B881-44131E822765}" srcOrd="0" destOrd="0" presId="urn:microsoft.com/office/officeart/2005/8/layout/hierarchy1"/>
    <dgm:cxn modelId="{1AC2F855-132B-3642-B774-9F880F3D0BEA}" type="presOf" srcId="{F2CD090A-3216-9045-B034-2AB9BC5CCE94}" destId="{4A848A12-117A-3748-BF3A-28726A0E3167}" srcOrd="0" destOrd="0" presId="urn:microsoft.com/office/officeart/2005/8/layout/hierarchy1"/>
    <dgm:cxn modelId="{F332D0E8-92E7-C24F-B8F6-F227E6C529F4}" type="presOf" srcId="{19A6E423-0949-7043-A773-34039E153407}" destId="{1503ABA8-29ED-1F48-BA16-2535818C99BD}" srcOrd="0" destOrd="0" presId="urn:microsoft.com/office/officeart/2005/8/layout/hierarchy1"/>
    <dgm:cxn modelId="{2173467C-6F89-A04C-B828-58633937246D}" type="presOf" srcId="{65706B04-91B3-BD4C-BBEB-2D9762659546}" destId="{3FEC5BE9-58D1-DA4A-AD9B-208F76415247}" srcOrd="0" destOrd="0" presId="urn:microsoft.com/office/officeart/2005/8/layout/hierarchy1"/>
    <dgm:cxn modelId="{BE7BCFE3-7767-1341-8EA7-190B240343BD}" type="presOf" srcId="{C42A8C22-865F-5A49-B339-D5C5D4DC60AA}" destId="{1448B3CF-0C97-7A41-ACD7-82137EFA077C}" srcOrd="0" destOrd="0" presId="urn:microsoft.com/office/officeart/2005/8/layout/hierarchy1"/>
    <dgm:cxn modelId="{E1ACF75D-6B58-9949-AA01-AC2B184E2F32}" type="presParOf" srcId="{259064D7-A66C-B34B-A5B1-F43A71FA9FE6}" destId="{415D903C-A25B-FE47-8F7A-BD0F45B3ADA4}" srcOrd="0" destOrd="0" presId="urn:microsoft.com/office/officeart/2005/8/layout/hierarchy1"/>
    <dgm:cxn modelId="{3682DF76-6628-BC47-B214-378720D39D37}" type="presParOf" srcId="{415D903C-A25B-FE47-8F7A-BD0F45B3ADA4}" destId="{036DB86B-0502-0D4A-AD61-1F8A77AB8AD9}" srcOrd="0" destOrd="0" presId="urn:microsoft.com/office/officeart/2005/8/layout/hierarchy1"/>
    <dgm:cxn modelId="{66F051F2-7625-C64D-A3E8-84AED9D7B1F1}" type="presParOf" srcId="{036DB86B-0502-0D4A-AD61-1F8A77AB8AD9}" destId="{31194476-3B34-104D-BA48-06BC46246562}" srcOrd="0" destOrd="0" presId="urn:microsoft.com/office/officeart/2005/8/layout/hierarchy1"/>
    <dgm:cxn modelId="{B80D1740-AD98-084E-8699-7627BDC6198C}" type="presParOf" srcId="{036DB86B-0502-0D4A-AD61-1F8A77AB8AD9}" destId="{1503ABA8-29ED-1F48-BA16-2535818C99BD}" srcOrd="1" destOrd="0" presId="urn:microsoft.com/office/officeart/2005/8/layout/hierarchy1"/>
    <dgm:cxn modelId="{F9D5344C-C297-9043-A983-0E48178762BC}" type="presParOf" srcId="{415D903C-A25B-FE47-8F7A-BD0F45B3ADA4}" destId="{3C520D4E-F2A3-824D-BB0F-81F714752A04}" srcOrd="1" destOrd="0" presId="urn:microsoft.com/office/officeart/2005/8/layout/hierarchy1"/>
    <dgm:cxn modelId="{75136B14-B7B5-E24D-9DEC-145D00EFA080}" type="presParOf" srcId="{3C520D4E-F2A3-824D-BB0F-81F714752A04}" destId="{1448B3CF-0C97-7A41-ACD7-82137EFA077C}" srcOrd="0" destOrd="0" presId="urn:microsoft.com/office/officeart/2005/8/layout/hierarchy1"/>
    <dgm:cxn modelId="{E480A768-3168-6B48-939D-BA44C23219C5}" type="presParOf" srcId="{3C520D4E-F2A3-824D-BB0F-81F714752A04}" destId="{9DDE4D58-22A7-F543-AC2A-39F9D7200903}" srcOrd="1" destOrd="0" presId="urn:microsoft.com/office/officeart/2005/8/layout/hierarchy1"/>
    <dgm:cxn modelId="{A05CD379-89E4-824B-8DAC-4D30AF98DDE8}" type="presParOf" srcId="{9DDE4D58-22A7-F543-AC2A-39F9D7200903}" destId="{CC94A0AD-1652-1D48-AC1F-73B139EA3D36}" srcOrd="0" destOrd="0" presId="urn:microsoft.com/office/officeart/2005/8/layout/hierarchy1"/>
    <dgm:cxn modelId="{E6824918-1AF5-114C-B05A-71B86F01A16D}" type="presParOf" srcId="{CC94A0AD-1652-1D48-AC1F-73B139EA3D36}" destId="{2C2E4332-C82B-8A46-8C1A-6A30A66EFCA7}" srcOrd="0" destOrd="0" presId="urn:microsoft.com/office/officeart/2005/8/layout/hierarchy1"/>
    <dgm:cxn modelId="{B0761B49-074E-8A49-9F38-40C6A9CDA985}" type="presParOf" srcId="{CC94A0AD-1652-1D48-AC1F-73B139EA3D36}" destId="{0D85435A-C1F7-224A-B881-44131E822765}" srcOrd="1" destOrd="0" presId="urn:microsoft.com/office/officeart/2005/8/layout/hierarchy1"/>
    <dgm:cxn modelId="{7C81667E-E8E8-A448-8FE8-E8DA569C4F11}" type="presParOf" srcId="{9DDE4D58-22A7-F543-AC2A-39F9D7200903}" destId="{214D4C38-CA75-1347-AE77-FEB8B452AFEF}" srcOrd="1" destOrd="0" presId="urn:microsoft.com/office/officeart/2005/8/layout/hierarchy1"/>
    <dgm:cxn modelId="{4D07B17E-E517-4248-A40E-C23A56B12AC9}" type="presParOf" srcId="{214D4C38-CA75-1347-AE77-FEB8B452AFEF}" destId="{2508CC29-BF7F-504F-8365-64D721F53664}" srcOrd="0" destOrd="0" presId="urn:microsoft.com/office/officeart/2005/8/layout/hierarchy1"/>
    <dgm:cxn modelId="{023CF0BD-A354-0D49-9FAC-A75BD6504F65}" type="presParOf" srcId="{214D4C38-CA75-1347-AE77-FEB8B452AFEF}" destId="{B457B832-D92C-E64F-9E07-287A9679BDF5}" srcOrd="1" destOrd="0" presId="urn:microsoft.com/office/officeart/2005/8/layout/hierarchy1"/>
    <dgm:cxn modelId="{5BB9BE3A-2C3C-8448-AC79-7E8A56CEA06F}" type="presParOf" srcId="{B457B832-D92C-E64F-9E07-287A9679BDF5}" destId="{491434FF-13CC-B94A-846F-FF4A281CCC3C}" srcOrd="0" destOrd="0" presId="urn:microsoft.com/office/officeart/2005/8/layout/hierarchy1"/>
    <dgm:cxn modelId="{2D0F54F9-200C-F741-BEEC-E2E3F5DCEEB0}" type="presParOf" srcId="{491434FF-13CC-B94A-846F-FF4A281CCC3C}" destId="{6E50E8DE-BDD4-1D4B-A101-1A3496E48078}" srcOrd="0" destOrd="0" presId="urn:microsoft.com/office/officeart/2005/8/layout/hierarchy1"/>
    <dgm:cxn modelId="{31F8EFA2-B98C-E145-81A8-AACB89479FF4}" type="presParOf" srcId="{491434FF-13CC-B94A-846F-FF4A281CCC3C}" destId="{FF5C89D6-BAE1-4E48-B7E9-F046B57AE70D}" srcOrd="1" destOrd="0" presId="urn:microsoft.com/office/officeart/2005/8/layout/hierarchy1"/>
    <dgm:cxn modelId="{E8212FEA-9F0E-974F-BAA3-22695E1BAB3F}" type="presParOf" srcId="{B457B832-D92C-E64F-9E07-287A9679BDF5}" destId="{C10E671B-C692-A249-A032-75BF0C67D8AC}" srcOrd="1" destOrd="0" presId="urn:microsoft.com/office/officeart/2005/8/layout/hierarchy1"/>
    <dgm:cxn modelId="{6DBAEDEB-19B8-6C4E-8C10-B8BB95AAF997}" type="presParOf" srcId="{214D4C38-CA75-1347-AE77-FEB8B452AFEF}" destId="{3FEC5BE9-58D1-DA4A-AD9B-208F76415247}" srcOrd="2" destOrd="0" presId="urn:microsoft.com/office/officeart/2005/8/layout/hierarchy1"/>
    <dgm:cxn modelId="{E547D895-46AA-3E4F-AC98-6008F21A581D}" type="presParOf" srcId="{214D4C38-CA75-1347-AE77-FEB8B452AFEF}" destId="{C46C161A-6C64-5846-B8C9-C7132D6868ED}" srcOrd="3" destOrd="0" presId="urn:microsoft.com/office/officeart/2005/8/layout/hierarchy1"/>
    <dgm:cxn modelId="{E98AC0A9-8AB5-B542-AF3C-92B914B971EF}" type="presParOf" srcId="{C46C161A-6C64-5846-B8C9-C7132D6868ED}" destId="{E7FCACFC-19A3-A64B-A2E6-9606EC37D9A2}" srcOrd="0" destOrd="0" presId="urn:microsoft.com/office/officeart/2005/8/layout/hierarchy1"/>
    <dgm:cxn modelId="{84C728BE-A533-214C-B2E9-E08F403BC6B4}" type="presParOf" srcId="{E7FCACFC-19A3-A64B-A2E6-9606EC37D9A2}" destId="{99A959B7-B795-4244-9908-983A3D885E75}" srcOrd="0" destOrd="0" presId="urn:microsoft.com/office/officeart/2005/8/layout/hierarchy1"/>
    <dgm:cxn modelId="{AECA1DE5-1C80-5E4E-BDA0-AA464E4A9239}" type="presParOf" srcId="{E7FCACFC-19A3-A64B-A2E6-9606EC37D9A2}" destId="{8B404FF1-D51E-7F42-BFC7-1715AE90254A}" srcOrd="1" destOrd="0" presId="urn:microsoft.com/office/officeart/2005/8/layout/hierarchy1"/>
    <dgm:cxn modelId="{40DB3A87-DA5F-E14E-AF7D-27027A81B2E7}" type="presParOf" srcId="{C46C161A-6C64-5846-B8C9-C7132D6868ED}" destId="{A27D0897-2D65-334C-A0F4-EF2CEC8A62F1}" srcOrd="1" destOrd="0" presId="urn:microsoft.com/office/officeart/2005/8/layout/hierarchy1"/>
    <dgm:cxn modelId="{6EA5295A-8512-C64B-B4FC-C07D156255DD}" type="presParOf" srcId="{3C520D4E-F2A3-824D-BB0F-81F714752A04}" destId="{ED0351A1-4DBF-A84E-B2CE-39092ED1B410}" srcOrd="2" destOrd="0" presId="urn:microsoft.com/office/officeart/2005/8/layout/hierarchy1"/>
    <dgm:cxn modelId="{A9F73BD9-6DE7-C743-801D-788FA581917C}" type="presParOf" srcId="{3C520D4E-F2A3-824D-BB0F-81F714752A04}" destId="{51F24F4E-BCA1-A947-BC71-F041AF4BAF75}" srcOrd="3" destOrd="0" presId="urn:microsoft.com/office/officeart/2005/8/layout/hierarchy1"/>
    <dgm:cxn modelId="{4B17475B-A1BF-F14B-B011-7CABC58522C3}" type="presParOf" srcId="{51F24F4E-BCA1-A947-BC71-F041AF4BAF75}" destId="{85A241EE-F4AD-9648-99DA-FF681EAD29E5}" srcOrd="0" destOrd="0" presId="urn:microsoft.com/office/officeart/2005/8/layout/hierarchy1"/>
    <dgm:cxn modelId="{7139305C-19A4-294D-921C-5DEEADD14814}" type="presParOf" srcId="{85A241EE-F4AD-9648-99DA-FF681EAD29E5}" destId="{B6144619-90B2-7C46-84CC-3B2EE0696CF3}" srcOrd="0" destOrd="0" presId="urn:microsoft.com/office/officeart/2005/8/layout/hierarchy1"/>
    <dgm:cxn modelId="{69B4473E-70EA-684C-8C89-EAEF25FEA68C}" type="presParOf" srcId="{85A241EE-F4AD-9648-99DA-FF681EAD29E5}" destId="{A325DCB1-1F75-9647-99F2-76FFBAAE8FFA}" srcOrd="1" destOrd="0" presId="urn:microsoft.com/office/officeart/2005/8/layout/hierarchy1"/>
    <dgm:cxn modelId="{594FAD14-111C-FA43-84A9-A81A3B5D57F4}" type="presParOf" srcId="{51F24F4E-BCA1-A947-BC71-F041AF4BAF75}" destId="{0FCAD94A-CCC9-2242-A1EA-0335A6AE744A}" srcOrd="1" destOrd="0" presId="urn:microsoft.com/office/officeart/2005/8/layout/hierarchy1"/>
    <dgm:cxn modelId="{82734DE6-9D0F-C549-8251-29BE96C1A73E}" type="presParOf" srcId="{0FCAD94A-CCC9-2242-A1EA-0335A6AE744A}" destId="{4A848A12-117A-3748-BF3A-28726A0E3167}" srcOrd="0" destOrd="0" presId="urn:microsoft.com/office/officeart/2005/8/layout/hierarchy1"/>
    <dgm:cxn modelId="{F2C1955E-645D-BD47-8C38-2B8240D0B1EC}" type="presParOf" srcId="{0FCAD94A-CCC9-2242-A1EA-0335A6AE744A}" destId="{36F3049F-18D9-0044-9BF8-17EEC10CA322}" srcOrd="1" destOrd="0" presId="urn:microsoft.com/office/officeart/2005/8/layout/hierarchy1"/>
    <dgm:cxn modelId="{73CD863E-0786-3F48-8E8C-A95FD7C7AA7D}" type="presParOf" srcId="{36F3049F-18D9-0044-9BF8-17EEC10CA322}" destId="{9978B71A-D784-1E47-90A5-AF807806D5E8}" srcOrd="0" destOrd="0" presId="urn:microsoft.com/office/officeart/2005/8/layout/hierarchy1"/>
    <dgm:cxn modelId="{78D4B730-2CC8-2541-89ED-5D7384BA6F7C}" type="presParOf" srcId="{9978B71A-D784-1E47-90A5-AF807806D5E8}" destId="{EE4301B9-A51C-964F-939E-3E8A162C58E2}" srcOrd="0" destOrd="0" presId="urn:microsoft.com/office/officeart/2005/8/layout/hierarchy1"/>
    <dgm:cxn modelId="{9DC3B640-C311-3641-81C6-CF0DE1C51CDD}" type="presParOf" srcId="{9978B71A-D784-1E47-90A5-AF807806D5E8}" destId="{F517DF88-993E-DC40-889F-1F433BB32939}" srcOrd="1" destOrd="0" presId="urn:microsoft.com/office/officeart/2005/8/layout/hierarchy1"/>
    <dgm:cxn modelId="{0A945F67-5A09-0F4C-B4C3-77585F047FF5}" type="presParOf" srcId="{36F3049F-18D9-0044-9BF8-17EEC10CA322}" destId="{E4BBE728-DB74-D748-9D0D-67E7E91D341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B48011-B01F-924A-9AFD-211F3895928A}" type="doc">
      <dgm:prSet loTypeId="urn:microsoft.com/office/officeart/2005/8/layout/hierarchy1" loCatId="" qsTypeId="urn:microsoft.com/office/officeart/2005/8/quickstyle/simple4" qsCatId="simple" csTypeId="urn:microsoft.com/office/officeart/2005/8/colors/accent1_2" csCatId="accent1" phldr="0"/>
      <dgm:spPr/>
      <dgm:t>
        <a:bodyPr/>
        <a:lstStyle/>
        <a:p>
          <a:endParaRPr lang="en-US"/>
        </a:p>
      </dgm:t>
    </dgm:pt>
    <dgm:pt modelId="{F33CE622-E6DB-524D-96E6-AA67B450AD2F}">
      <dgm:prSet phldrT="[Text]" phldr="1"/>
      <dgm:spPr/>
      <dgm:t>
        <a:bodyPr/>
        <a:lstStyle/>
        <a:p>
          <a:endParaRPr lang="en-US"/>
        </a:p>
      </dgm:t>
    </dgm:pt>
    <dgm:pt modelId="{DB6067A6-AE55-224F-A773-E5B7A8CA8949}" type="parTrans" cxnId="{C241E20E-6765-1F4D-A8BF-9516FA92F8CA}">
      <dgm:prSet/>
      <dgm:spPr/>
      <dgm:t>
        <a:bodyPr/>
        <a:lstStyle/>
        <a:p>
          <a:endParaRPr lang="en-US"/>
        </a:p>
      </dgm:t>
    </dgm:pt>
    <dgm:pt modelId="{B0D70135-1C0C-6249-8577-D339B2C6BE63}" type="sibTrans" cxnId="{C241E20E-6765-1F4D-A8BF-9516FA92F8CA}">
      <dgm:prSet/>
      <dgm:spPr/>
      <dgm:t>
        <a:bodyPr/>
        <a:lstStyle/>
        <a:p>
          <a:endParaRPr lang="en-US"/>
        </a:p>
      </dgm:t>
    </dgm:pt>
    <dgm:pt modelId="{CDBA90EE-5C6D-FC46-81B7-F147BDC5D19C}">
      <dgm:prSet phldrT="[Text]" phldr="1"/>
      <dgm:spPr/>
      <dgm:t>
        <a:bodyPr/>
        <a:lstStyle/>
        <a:p>
          <a:endParaRPr lang="en-US"/>
        </a:p>
      </dgm:t>
    </dgm:pt>
    <dgm:pt modelId="{B19E3282-E8FA-484D-9FF1-524723412609}" type="parTrans" cxnId="{4A3D2429-D916-2B4A-922F-838B1E6CB984}">
      <dgm:prSet/>
      <dgm:spPr/>
      <dgm:t>
        <a:bodyPr/>
        <a:lstStyle/>
        <a:p>
          <a:endParaRPr lang="en-US"/>
        </a:p>
      </dgm:t>
    </dgm:pt>
    <dgm:pt modelId="{2695DADF-C72D-4F49-B956-565998656E02}" type="sibTrans" cxnId="{4A3D2429-D916-2B4A-922F-838B1E6CB984}">
      <dgm:prSet/>
      <dgm:spPr/>
      <dgm:t>
        <a:bodyPr/>
        <a:lstStyle/>
        <a:p>
          <a:endParaRPr lang="en-US"/>
        </a:p>
      </dgm:t>
    </dgm:pt>
    <dgm:pt modelId="{A0162C98-7BCA-0245-B571-3DF7CDEF7CA9}">
      <dgm:prSet phldrT="[Text]" phldr="1"/>
      <dgm:spPr/>
      <dgm:t>
        <a:bodyPr/>
        <a:lstStyle/>
        <a:p>
          <a:endParaRPr lang="en-US"/>
        </a:p>
      </dgm:t>
    </dgm:pt>
    <dgm:pt modelId="{F7BA302D-F8D3-9140-9BA8-44B18F651AEB}" type="parTrans" cxnId="{7294F7E5-7D4E-3247-AEE3-E6B2AB063388}">
      <dgm:prSet/>
      <dgm:spPr/>
      <dgm:t>
        <a:bodyPr/>
        <a:lstStyle/>
        <a:p>
          <a:endParaRPr lang="en-US"/>
        </a:p>
      </dgm:t>
    </dgm:pt>
    <dgm:pt modelId="{548639C5-38D4-8C48-8487-0F10E3D46289}" type="sibTrans" cxnId="{7294F7E5-7D4E-3247-AEE3-E6B2AB063388}">
      <dgm:prSet/>
      <dgm:spPr/>
      <dgm:t>
        <a:bodyPr/>
        <a:lstStyle/>
        <a:p>
          <a:endParaRPr lang="en-US"/>
        </a:p>
      </dgm:t>
    </dgm:pt>
    <dgm:pt modelId="{E995D71F-AB57-3943-9ED6-F98BEFF4F463}">
      <dgm:prSet phldrT="[Text]" phldr="1"/>
      <dgm:spPr/>
      <dgm:t>
        <a:bodyPr/>
        <a:lstStyle/>
        <a:p>
          <a:endParaRPr lang="en-US"/>
        </a:p>
      </dgm:t>
    </dgm:pt>
    <dgm:pt modelId="{B663CD0B-000A-D542-B570-671134B41785}" type="parTrans" cxnId="{4F4DB689-0113-4243-A807-F7D9C1CB2007}">
      <dgm:prSet/>
      <dgm:spPr/>
      <dgm:t>
        <a:bodyPr/>
        <a:lstStyle/>
        <a:p>
          <a:endParaRPr lang="en-US"/>
        </a:p>
      </dgm:t>
    </dgm:pt>
    <dgm:pt modelId="{E098BAC6-1E12-5F46-B729-5543D9722CB4}" type="sibTrans" cxnId="{4F4DB689-0113-4243-A807-F7D9C1CB2007}">
      <dgm:prSet/>
      <dgm:spPr/>
      <dgm:t>
        <a:bodyPr/>
        <a:lstStyle/>
        <a:p>
          <a:endParaRPr lang="en-US"/>
        </a:p>
      </dgm:t>
    </dgm:pt>
    <dgm:pt modelId="{51A50DF4-9034-9E43-B585-E92C469D3876}">
      <dgm:prSet phldrT="[Text]" phldr="1"/>
      <dgm:spPr/>
      <dgm:t>
        <a:bodyPr/>
        <a:lstStyle/>
        <a:p>
          <a:endParaRPr lang="en-US"/>
        </a:p>
      </dgm:t>
    </dgm:pt>
    <dgm:pt modelId="{69F2CF51-4CA1-5E46-8326-573B742A1462}" type="parTrans" cxnId="{E911A7F2-F854-D448-9729-644283C95F2F}">
      <dgm:prSet/>
      <dgm:spPr/>
      <dgm:t>
        <a:bodyPr/>
        <a:lstStyle/>
        <a:p>
          <a:endParaRPr lang="en-US"/>
        </a:p>
      </dgm:t>
    </dgm:pt>
    <dgm:pt modelId="{4AC51FC5-B83E-0E42-AA62-2A06D5C7D90C}" type="sibTrans" cxnId="{E911A7F2-F854-D448-9729-644283C95F2F}">
      <dgm:prSet/>
      <dgm:spPr/>
      <dgm:t>
        <a:bodyPr/>
        <a:lstStyle/>
        <a:p>
          <a:endParaRPr lang="en-US"/>
        </a:p>
      </dgm:t>
    </dgm:pt>
    <dgm:pt modelId="{2842FF5E-23A1-F94F-923C-3EAFDA23275E}">
      <dgm:prSet phldrT="[Text]" phldr="1"/>
      <dgm:spPr/>
      <dgm:t>
        <a:bodyPr/>
        <a:lstStyle/>
        <a:p>
          <a:endParaRPr lang="en-US"/>
        </a:p>
      </dgm:t>
    </dgm:pt>
    <dgm:pt modelId="{7FBDA5F2-93FC-2D4F-8C37-FC3B8744A0ED}" type="parTrans" cxnId="{C04CD0D0-CB43-F145-A87C-FADF8A32A2CC}">
      <dgm:prSet/>
      <dgm:spPr/>
      <dgm:t>
        <a:bodyPr/>
        <a:lstStyle/>
        <a:p>
          <a:endParaRPr lang="en-US"/>
        </a:p>
      </dgm:t>
    </dgm:pt>
    <dgm:pt modelId="{2535B7AE-9B90-B243-AF3F-1607C0E7126D}" type="sibTrans" cxnId="{C04CD0D0-CB43-F145-A87C-FADF8A32A2CC}">
      <dgm:prSet/>
      <dgm:spPr/>
      <dgm:t>
        <a:bodyPr/>
        <a:lstStyle/>
        <a:p>
          <a:endParaRPr lang="en-US"/>
        </a:p>
      </dgm:t>
    </dgm:pt>
    <dgm:pt modelId="{C8743029-704B-8A49-89F9-C6DD6597DDA8}" type="pres">
      <dgm:prSet presAssocID="{B3B48011-B01F-924A-9AFD-211F3895928A}" presName="hierChild1" presStyleCnt="0">
        <dgm:presLayoutVars>
          <dgm:chPref val="1"/>
          <dgm:dir/>
          <dgm:animOne val="branch"/>
          <dgm:animLvl val="lvl"/>
          <dgm:resizeHandles/>
        </dgm:presLayoutVars>
      </dgm:prSet>
      <dgm:spPr/>
      <dgm:t>
        <a:bodyPr/>
        <a:lstStyle/>
        <a:p>
          <a:endParaRPr lang="en-US"/>
        </a:p>
      </dgm:t>
    </dgm:pt>
    <dgm:pt modelId="{30617EB9-55B7-B74A-9F22-020FD44B4F78}" type="pres">
      <dgm:prSet presAssocID="{F33CE622-E6DB-524D-96E6-AA67B450AD2F}" presName="hierRoot1" presStyleCnt="0"/>
      <dgm:spPr/>
    </dgm:pt>
    <dgm:pt modelId="{B2144329-8AA0-764E-88E3-5EFD434F5E0C}" type="pres">
      <dgm:prSet presAssocID="{F33CE622-E6DB-524D-96E6-AA67B450AD2F}" presName="composite" presStyleCnt="0"/>
      <dgm:spPr/>
    </dgm:pt>
    <dgm:pt modelId="{0CA56F52-7D4D-0640-91C9-0FE25ED815E9}" type="pres">
      <dgm:prSet presAssocID="{F33CE622-E6DB-524D-96E6-AA67B450AD2F}" presName="background" presStyleLbl="node0" presStyleIdx="0" presStyleCnt="1"/>
      <dgm:spPr/>
    </dgm:pt>
    <dgm:pt modelId="{0792BA2F-EE1E-454E-AAAC-B7C70F1F8FA6}" type="pres">
      <dgm:prSet presAssocID="{F33CE622-E6DB-524D-96E6-AA67B450AD2F}" presName="text" presStyleLbl="fgAcc0" presStyleIdx="0" presStyleCnt="1">
        <dgm:presLayoutVars>
          <dgm:chPref val="3"/>
        </dgm:presLayoutVars>
      </dgm:prSet>
      <dgm:spPr/>
      <dgm:t>
        <a:bodyPr/>
        <a:lstStyle/>
        <a:p>
          <a:endParaRPr lang="en-US"/>
        </a:p>
      </dgm:t>
    </dgm:pt>
    <dgm:pt modelId="{54DC6BAF-B0DA-C84F-9940-C8A57E7C4FC7}" type="pres">
      <dgm:prSet presAssocID="{F33CE622-E6DB-524D-96E6-AA67B450AD2F}" presName="hierChild2" presStyleCnt="0"/>
      <dgm:spPr/>
    </dgm:pt>
    <dgm:pt modelId="{313112D5-1904-7443-8AAD-C006D3640FFD}" type="pres">
      <dgm:prSet presAssocID="{B19E3282-E8FA-484D-9FF1-524723412609}" presName="Name10" presStyleLbl="parChTrans1D2" presStyleIdx="0" presStyleCnt="2"/>
      <dgm:spPr/>
      <dgm:t>
        <a:bodyPr/>
        <a:lstStyle/>
        <a:p>
          <a:endParaRPr lang="en-US"/>
        </a:p>
      </dgm:t>
    </dgm:pt>
    <dgm:pt modelId="{0CE19167-56AA-2049-B3E3-BAD240FB6DFE}" type="pres">
      <dgm:prSet presAssocID="{CDBA90EE-5C6D-FC46-81B7-F147BDC5D19C}" presName="hierRoot2" presStyleCnt="0"/>
      <dgm:spPr/>
    </dgm:pt>
    <dgm:pt modelId="{99D28CC7-FF59-B34A-B283-871FB5F2F928}" type="pres">
      <dgm:prSet presAssocID="{CDBA90EE-5C6D-FC46-81B7-F147BDC5D19C}" presName="composite2" presStyleCnt="0"/>
      <dgm:spPr/>
    </dgm:pt>
    <dgm:pt modelId="{81EEF22D-8BEF-D94E-895B-A339A0834BCB}" type="pres">
      <dgm:prSet presAssocID="{CDBA90EE-5C6D-FC46-81B7-F147BDC5D19C}" presName="background2" presStyleLbl="node2" presStyleIdx="0" presStyleCnt="2"/>
      <dgm:spPr/>
    </dgm:pt>
    <dgm:pt modelId="{76121656-A02B-7E4D-8200-4EB8FF5A76DA}" type="pres">
      <dgm:prSet presAssocID="{CDBA90EE-5C6D-FC46-81B7-F147BDC5D19C}" presName="text2" presStyleLbl="fgAcc2" presStyleIdx="0" presStyleCnt="2">
        <dgm:presLayoutVars>
          <dgm:chPref val="3"/>
        </dgm:presLayoutVars>
      </dgm:prSet>
      <dgm:spPr/>
      <dgm:t>
        <a:bodyPr/>
        <a:lstStyle/>
        <a:p>
          <a:endParaRPr lang="en-US"/>
        </a:p>
      </dgm:t>
    </dgm:pt>
    <dgm:pt modelId="{7C77C55D-D42A-2E43-81E6-AD2FEE004E40}" type="pres">
      <dgm:prSet presAssocID="{CDBA90EE-5C6D-FC46-81B7-F147BDC5D19C}" presName="hierChild3" presStyleCnt="0"/>
      <dgm:spPr/>
    </dgm:pt>
    <dgm:pt modelId="{9FF07D31-7B2C-4C46-BD8A-18F296814D2D}" type="pres">
      <dgm:prSet presAssocID="{F7BA302D-F8D3-9140-9BA8-44B18F651AEB}" presName="Name17" presStyleLbl="parChTrans1D3" presStyleIdx="0" presStyleCnt="3"/>
      <dgm:spPr/>
      <dgm:t>
        <a:bodyPr/>
        <a:lstStyle/>
        <a:p>
          <a:endParaRPr lang="en-US"/>
        </a:p>
      </dgm:t>
    </dgm:pt>
    <dgm:pt modelId="{C49DEE5B-AFE5-B944-A794-A0BF0B50BD53}" type="pres">
      <dgm:prSet presAssocID="{A0162C98-7BCA-0245-B571-3DF7CDEF7CA9}" presName="hierRoot3" presStyleCnt="0"/>
      <dgm:spPr/>
    </dgm:pt>
    <dgm:pt modelId="{3B3A2794-7DA5-A546-BFFD-D9CEFAEB64C4}" type="pres">
      <dgm:prSet presAssocID="{A0162C98-7BCA-0245-B571-3DF7CDEF7CA9}" presName="composite3" presStyleCnt="0"/>
      <dgm:spPr/>
    </dgm:pt>
    <dgm:pt modelId="{A3F36E16-5F9C-A540-91BB-D239F471EC04}" type="pres">
      <dgm:prSet presAssocID="{A0162C98-7BCA-0245-B571-3DF7CDEF7CA9}" presName="background3" presStyleLbl="node3" presStyleIdx="0" presStyleCnt="3"/>
      <dgm:spPr/>
    </dgm:pt>
    <dgm:pt modelId="{5EC7870C-F557-5149-9A2D-82F86A78F5C3}" type="pres">
      <dgm:prSet presAssocID="{A0162C98-7BCA-0245-B571-3DF7CDEF7CA9}" presName="text3" presStyleLbl="fgAcc3" presStyleIdx="0" presStyleCnt="3">
        <dgm:presLayoutVars>
          <dgm:chPref val="3"/>
        </dgm:presLayoutVars>
      </dgm:prSet>
      <dgm:spPr/>
      <dgm:t>
        <a:bodyPr/>
        <a:lstStyle/>
        <a:p>
          <a:endParaRPr lang="en-US"/>
        </a:p>
      </dgm:t>
    </dgm:pt>
    <dgm:pt modelId="{3D90771B-E888-7D4F-972A-3D2F6781AF56}" type="pres">
      <dgm:prSet presAssocID="{A0162C98-7BCA-0245-B571-3DF7CDEF7CA9}" presName="hierChild4" presStyleCnt="0"/>
      <dgm:spPr/>
    </dgm:pt>
    <dgm:pt modelId="{FDF9D30E-4EF0-8D4D-9877-D99DE91A0DD7}" type="pres">
      <dgm:prSet presAssocID="{B663CD0B-000A-D542-B570-671134B41785}" presName="Name17" presStyleLbl="parChTrans1D3" presStyleIdx="1" presStyleCnt="3"/>
      <dgm:spPr/>
      <dgm:t>
        <a:bodyPr/>
        <a:lstStyle/>
        <a:p>
          <a:endParaRPr lang="en-US"/>
        </a:p>
      </dgm:t>
    </dgm:pt>
    <dgm:pt modelId="{5C60D29D-9757-C142-9E10-43C50084D1CE}" type="pres">
      <dgm:prSet presAssocID="{E995D71F-AB57-3943-9ED6-F98BEFF4F463}" presName="hierRoot3" presStyleCnt="0"/>
      <dgm:spPr/>
    </dgm:pt>
    <dgm:pt modelId="{17E97FC0-73D9-CB4B-B595-E025196F381E}" type="pres">
      <dgm:prSet presAssocID="{E995D71F-AB57-3943-9ED6-F98BEFF4F463}" presName="composite3" presStyleCnt="0"/>
      <dgm:spPr/>
    </dgm:pt>
    <dgm:pt modelId="{325E4D40-0010-F446-B866-5539139487A6}" type="pres">
      <dgm:prSet presAssocID="{E995D71F-AB57-3943-9ED6-F98BEFF4F463}" presName="background3" presStyleLbl="node3" presStyleIdx="1" presStyleCnt="3"/>
      <dgm:spPr/>
    </dgm:pt>
    <dgm:pt modelId="{004D77BE-4A85-1543-B084-A3A0F0AC590F}" type="pres">
      <dgm:prSet presAssocID="{E995D71F-AB57-3943-9ED6-F98BEFF4F463}" presName="text3" presStyleLbl="fgAcc3" presStyleIdx="1" presStyleCnt="3">
        <dgm:presLayoutVars>
          <dgm:chPref val="3"/>
        </dgm:presLayoutVars>
      </dgm:prSet>
      <dgm:spPr/>
      <dgm:t>
        <a:bodyPr/>
        <a:lstStyle/>
        <a:p>
          <a:endParaRPr lang="en-US"/>
        </a:p>
      </dgm:t>
    </dgm:pt>
    <dgm:pt modelId="{CC979F01-606B-A14B-B24E-BA4088DB39B3}" type="pres">
      <dgm:prSet presAssocID="{E995D71F-AB57-3943-9ED6-F98BEFF4F463}" presName="hierChild4" presStyleCnt="0"/>
      <dgm:spPr/>
    </dgm:pt>
    <dgm:pt modelId="{23E7A44A-6E82-2842-900D-F49D3EC3DD31}" type="pres">
      <dgm:prSet presAssocID="{69F2CF51-4CA1-5E46-8326-573B742A1462}" presName="Name10" presStyleLbl="parChTrans1D2" presStyleIdx="1" presStyleCnt="2"/>
      <dgm:spPr/>
      <dgm:t>
        <a:bodyPr/>
        <a:lstStyle/>
        <a:p>
          <a:endParaRPr lang="en-US"/>
        </a:p>
      </dgm:t>
    </dgm:pt>
    <dgm:pt modelId="{38678C92-79CC-534C-85A4-60D3AB80D634}" type="pres">
      <dgm:prSet presAssocID="{51A50DF4-9034-9E43-B585-E92C469D3876}" presName="hierRoot2" presStyleCnt="0"/>
      <dgm:spPr/>
    </dgm:pt>
    <dgm:pt modelId="{6BE16C80-5056-E04B-8A8D-8A8645F8F7D6}" type="pres">
      <dgm:prSet presAssocID="{51A50DF4-9034-9E43-B585-E92C469D3876}" presName="composite2" presStyleCnt="0"/>
      <dgm:spPr/>
    </dgm:pt>
    <dgm:pt modelId="{775191D7-FAB7-CA40-A31D-D381859151E1}" type="pres">
      <dgm:prSet presAssocID="{51A50DF4-9034-9E43-B585-E92C469D3876}" presName="background2" presStyleLbl="node2" presStyleIdx="1" presStyleCnt="2"/>
      <dgm:spPr/>
    </dgm:pt>
    <dgm:pt modelId="{FD1EFCC2-1E9E-9E4B-8A8C-1E48976A2529}" type="pres">
      <dgm:prSet presAssocID="{51A50DF4-9034-9E43-B585-E92C469D3876}" presName="text2" presStyleLbl="fgAcc2" presStyleIdx="1" presStyleCnt="2">
        <dgm:presLayoutVars>
          <dgm:chPref val="3"/>
        </dgm:presLayoutVars>
      </dgm:prSet>
      <dgm:spPr/>
      <dgm:t>
        <a:bodyPr/>
        <a:lstStyle/>
        <a:p>
          <a:endParaRPr lang="en-US"/>
        </a:p>
      </dgm:t>
    </dgm:pt>
    <dgm:pt modelId="{162699BF-FE58-EB4D-92C3-769C9D005DEE}" type="pres">
      <dgm:prSet presAssocID="{51A50DF4-9034-9E43-B585-E92C469D3876}" presName="hierChild3" presStyleCnt="0"/>
      <dgm:spPr/>
    </dgm:pt>
    <dgm:pt modelId="{66116255-7192-F644-9D70-09320B892894}" type="pres">
      <dgm:prSet presAssocID="{7FBDA5F2-93FC-2D4F-8C37-FC3B8744A0ED}" presName="Name17" presStyleLbl="parChTrans1D3" presStyleIdx="2" presStyleCnt="3"/>
      <dgm:spPr/>
      <dgm:t>
        <a:bodyPr/>
        <a:lstStyle/>
        <a:p>
          <a:endParaRPr lang="en-US"/>
        </a:p>
      </dgm:t>
    </dgm:pt>
    <dgm:pt modelId="{95EBACD5-B14D-2E45-9B48-8B1128549C35}" type="pres">
      <dgm:prSet presAssocID="{2842FF5E-23A1-F94F-923C-3EAFDA23275E}" presName="hierRoot3" presStyleCnt="0"/>
      <dgm:spPr/>
    </dgm:pt>
    <dgm:pt modelId="{F950407C-DCAB-2144-850C-258A08AFDB6D}" type="pres">
      <dgm:prSet presAssocID="{2842FF5E-23A1-F94F-923C-3EAFDA23275E}" presName="composite3" presStyleCnt="0"/>
      <dgm:spPr/>
    </dgm:pt>
    <dgm:pt modelId="{AEDD1CF5-A840-B444-86FE-70937AFA3EC7}" type="pres">
      <dgm:prSet presAssocID="{2842FF5E-23A1-F94F-923C-3EAFDA23275E}" presName="background3" presStyleLbl="node3" presStyleIdx="2" presStyleCnt="3"/>
      <dgm:spPr/>
    </dgm:pt>
    <dgm:pt modelId="{B4C15C63-629D-0E44-9B59-0A88C5C97E50}" type="pres">
      <dgm:prSet presAssocID="{2842FF5E-23A1-F94F-923C-3EAFDA23275E}" presName="text3" presStyleLbl="fgAcc3" presStyleIdx="2" presStyleCnt="3">
        <dgm:presLayoutVars>
          <dgm:chPref val="3"/>
        </dgm:presLayoutVars>
      </dgm:prSet>
      <dgm:spPr/>
      <dgm:t>
        <a:bodyPr/>
        <a:lstStyle/>
        <a:p>
          <a:endParaRPr lang="en-US"/>
        </a:p>
      </dgm:t>
    </dgm:pt>
    <dgm:pt modelId="{DE65648B-0AB9-274B-8E66-A79BFE64D68B}" type="pres">
      <dgm:prSet presAssocID="{2842FF5E-23A1-F94F-923C-3EAFDA23275E}" presName="hierChild4" presStyleCnt="0"/>
      <dgm:spPr/>
    </dgm:pt>
  </dgm:ptLst>
  <dgm:cxnLst>
    <dgm:cxn modelId="{C3304BE7-2121-1F41-A71A-F7AA54054E98}" type="presOf" srcId="{B19E3282-E8FA-484D-9FF1-524723412609}" destId="{313112D5-1904-7443-8AAD-C006D3640FFD}" srcOrd="0" destOrd="0" presId="urn:microsoft.com/office/officeart/2005/8/layout/hierarchy1"/>
    <dgm:cxn modelId="{416A0216-5A69-074B-9116-2148EC499674}" type="presOf" srcId="{51A50DF4-9034-9E43-B585-E92C469D3876}" destId="{FD1EFCC2-1E9E-9E4B-8A8C-1E48976A2529}" srcOrd="0" destOrd="0" presId="urn:microsoft.com/office/officeart/2005/8/layout/hierarchy1"/>
    <dgm:cxn modelId="{7294F7E5-7D4E-3247-AEE3-E6B2AB063388}" srcId="{CDBA90EE-5C6D-FC46-81B7-F147BDC5D19C}" destId="{A0162C98-7BCA-0245-B571-3DF7CDEF7CA9}" srcOrd="0" destOrd="0" parTransId="{F7BA302D-F8D3-9140-9BA8-44B18F651AEB}" sibTransId="{548639C5-38D4-8C48-8487-0F10E3D46289}"/>
    <dgm:cxn modelId="{423EA8D6-5825-5C49-8CB8-684B68581A2E}" type="presOf" srcId="{E995D71F-AB57-3943-9ED6-F98BEFF4F463}" destId="{004D77BE-4A85-1543-B084-A3A0F0AC590F}" srcOrd="0" destOrd="0" presId="urn:microsoft.com/office/officeart/2005/8/layout/hierarchy1"/>
    <dgm:cxn modelId="{C241E20E-6765-1F4D-A8BF-9516FA92F8CA}" srcId="{B3B48011-B01F-924A-9AFD-211F3895928A}" destId="{F33CE622-E6DB-524D-96E6-AA67B450AD2F}" srcOrd="0" destOrd="0" parTransId="{DB6067A6-AE55-224F-A773-E5B7A8CA8949}" sibTransId="{B0D70135-1C0C-6249-8577-D339B2C6BE63}"/>
    <dgm:cxn modelId="{ECC41D31-DC1E-EE40-A587-7FCDDB8EE1F6}" type="presOf" srcId="{F33CE622-E6DB-524D-96E6-AA67B450AD2F}" destId="{0792BA2F-EE1E-454E-AAAC-B7C70F1F8FA6}" srcOrd="0" destOrd="0" presId="urn:microsoft.com/office/officeart/2005/8/layout/hierarchy1"/>
    <dgm:cxn modelId="{4A3D2429-D916-2B4A-922F-838B1E6CB984}" srcId="{F33CE622-E6DB-524D-96E6-AA67B450AD2F}" destId="{CDBA90EE-5C6D-FC46-81B7-F147BDC5D19C}" srcOrd="0" destOrd="0" parTransId="{B19E3282-E8FA-484D-9FF1-524723412609}" sibTransId="{2695DADF-C72D-4F49-B956-565998656E02}"/>
    <dgm:cxn modelId="{DC0220E6-4D94-FC44-8631-E799EB826D69}" type="presOf" srcId="{F7BA302D-F8D3-9140-9BA8-44B18F651AEB}" destId="{9FF07D31-7B2C-4C46-BD8A-18F296814D2D}" srcOrd="0" destOrd="0" presId="urn:microsoft.com/office/officeart/2005/8/layout/hierarchy1"/>
    <dgm:cxn modelId="{A3CA3193-03B6-414A-AB60-F564D4384244}" type="presOf" srcId="{7FBDA5F2-93FC-2D4F-8C37-FC3B8744A0ED}" destId="{66116255-7192-F644-9D70-09320B892894}" srcOrd="0" destOrd="0" presId="urn:microsoft.com/office/officeart/2005/8/layout/hierarchy1"/>
    <dgm:cxn modelId="{C4B9D689-E628-2C42-8E87-984430C41E79}" type="presOf" srcId="{B663CD0B-000A-D542-B570-671134B41785}" destId="{FDF9D30E-4EF0-8D4D-9877-D99DE91A0DD7}" srcOrd="0" destOrd="0" presId="urn:microsoft.com/office/officeart/2005/8/layout/hierarchy1"/>
    <dgm:cxn modelId="{BCB1DAAD-11EF-2B45-AA55-F77CF2DBD43E}" type="presOf" srcId="{CDBA90EE-5C6D-FC46-81B7-F147BDC5D19C}" destId="{76121656-A02B-7E4D-8200-4EB8FF5A76DA}" srcOrd="0" destOrd="0" presId="urn:microsoft.com/office/officeart/2005/8/layout/hierarchy1"/>
    <dgm:cxn modelId="{F4E1387F-1F2C-A14F-B6A2-FC5A4B0738D1}" type="presOf" srcId="{A0162C98-7BCA-0245-B571-3DF7CDEF7CA9}" destId="{5EC7870C-F557-5149-9A2D-82F86A78F5C3}" srcOrd="0" destOrd="0" presId="urn:microsoft.com/office/officeart/2005/8/layout/hierarchy1"/>
    <dgm:cxn modelId="{E911A7F2-F854-D448-9729-644283C95F2F}" srcId="{F33CE622-E6DB-524D-96E6-AA67B450AD2F}" destId="{51A50DF4-9034-9E43-B585-E92C469D3876}" srcOrd="1" destOrd="0" parTransId="{69F2CF51-4CA1-5E46-8326-573B742A1462}" sibTransId="{4AC51FC5-B83E-0E42-AA62-2A06D5C7D90C}"/>
    <dgm:cxn modelId="{078A60D0-0E92-2C43-B784-39C250837FA2}" type="presOf" srcId="{69F2CF51-4CA1-5E46-8326-573B742A1462}" destId="{23E7A44A-6E82-2842-900D-F49D3EC3DD31}" srcOrd="0" destOrd="0" presId="urn:microsoft.com/office/officeart/2005/8/layout/hierarchy1"/>
    <dgm:cxn modelId="{9299544C-D951-DD46-B3F6-DD2C1C3A69D1}" type="presOf" srcId="{2842FF5E-23A1-F94F-923C-3EAFDA23275E}" destId="{B4C15C63-629D-0E44-9B59-0A88C5C97E50}" srcOrd="0" destOrd="0" presId="urn:microsoft.com/office/officeart/2005/8/layout/hierarchy1"/>
    <dgm:cxn modelId="{AF2477EB-ABE2-F244-B86E-971FB53E468F}" type="presOf" srcId="{B3B48011-B01F-924A-9AFD-211F3895928A}" destId="{C8743029-704B-8A49-89F9-C6DD6597DDA8}" srcOrd="0" destOrd="0" presId="urn:microsoft.com/office/officeart/2005/8/layout/hierarchy1"/>
    <dgm:cxn modelId="{4F4DB689-0113-4243-A807-F7D9C1CB2007}" srcId="{CDBA90EE-5C6D-FC46-81B7-F147BDC5D19C}" destId="{E995D71F-AB57-3943-9ED6-F98BEFF4F463}" srcOrd="1" destOrd="0" parTransId="{B663CD0B-000A-D542-B570-671134B41785}" sibTransId="{E098BAC6-1E12-5F46-B729-5543D9722CB4}"/>
    <dgm:cxn modelId="{C04CD0D0-CB43-F145-A87C-FADF8A32A2CC}" srcId="{51A50DF4-9034-9E43-B585-E92C469D3876}" destId="{2842FF5E-23A1-F94F-923C-3EAFDA23275E}" srcOrd="0" destOrd="0" parTransId="{7FBDA5F2-93FC-2D4F-8C37-FC3B8744A0ED}" sibTransId="{2535B7AE-9B90-B243-AF3F-1607C0E7126D}"/>
    <dgm:cxn modelId="{54793576-D2B4-EF4D-989D-5A0742EE2B9B}" type="presParOf" srcId="{C8743029-704B-8A49-89F9-C6DD6597DDA8}" destId="{30617EB9-55B7-B74A-9F22-020FD44B4F78}" srcOrd="0" destOrd="0" presId="urn:microsoft.com/office/officeart/2005/8/layout/hierarchy1"/>
    <dgm:cxn modelId="{C44044B4-25CF-C64E-B7DA-3657AC9D870F}" type="presParOf" srcId="{30617EB9-55B7-B74A-9F22-020FD44B4F78}" destId="{B2144329-8AA0-764E-88E3-5EFD434F5E0C}" srcOrd="0" destOrd="0" presId="urn:microsoft.com/office/officeart/2005/8/layout/hierarchy1"/>
    <dgm:cxn modelId="{40DE073D-E43C-F84E-85B4-329E019EDAEB}" type="presParOf" srcId="{B2144329-8AA0-764E-88E3-5EFD434F5E0C}" destId="{0CA56F52-7D4D-0640-91C9-0FE25ED815E9}" srcOrd="0" destOrd="0" presId="urn:microsoft.com/office/officeart/2005/8/layout/hierarchy1"/>
    <dgm:cxn modelId="{ABAA5241-5F82-714C-BDB4-E3CB781E9117}" type="presParOf" srcId="{B2144329-8AA0-764E-88E3-5EFD434F5E0C}" destId="{0792BA2F-EE1E-454E-AAAC-B7C70F1F8FA6}" srcOrd="1" destOrd="0" presId="urn:microsoft.com/office/officeart/2005/8/layout/hierarchy1"/>
    <dgm:cxn modelId="{C097A851-C783-B643-A7E5-030D3E56A0F4}" type="presParOf" srcId="{30617EB9-55B7-B74A-9F22-020FD44B4F78}" destId="{54DC6BAF-B0DA-C84F-9940-C8A57E7C4FC7}" srcOrd="1" destOrd="0" presId="urn:microsoft.com/office/officeart/2005/8/layout/hierarchy1"/>
    <dgm:cxn modelId="{2EE1D0C4-2507-494F-B1FE-A051DF55B382}" type="presParOf" srcId="{54DC6BAF-B0DA-C84F-9940-C8A57E7C4FC7}" destId="{313112D5-1904-7443-8AAD-C006D3640FFD}" srcOrd="0" destOrd="0" presId="urn:microsoft.com/office/officeart/2005/8/layout/hierarchy1"/>
    <dgm:cxn modelId="{19B03570-8325-ED4C-87E0-9612786255BF}" type="presParOf" srcId="{54DC6BAF-B0DA-C84F-9940-C8A57E7C4FC7}" destId="{0CE19167-56AA-2049-B3E3-BAD240FB6DFE}" srcOrd="1" destOrd="0" presId="urn:microsoft.com/office/officeart/2005/8/layout/hierarchy1"/>
    <dgm:cxn modelId="{11AF40E1-A0B6-5E47-BC26-D9D254D8D4A9}" type="presParOf" srcId="{0CE19167-56AA-2049-B3E3-BAD240FB6DFE}" destId="{99D28CC7-FF59-B34A-B283-871FB5F2F928}" srcOrd="0" destOrd="0" presId="urn:microsoft.com/office/officeart/2005/8/layout/hierarchy1"/>
    <dgm:cxn modelId="{7B22F7F0-AFD7-8B41-AF8C-562C5331BFED}" type="presParOf" srcId="{99D28CC7-FF59-B34A-B283-871FB5F2F928}" destId="{81EEF22D-8BEF-D94E-895B-A339A0834BCB}" srcOrd="0" destOrd="0" presId="urn:microsoft.com/office/officeart/2005/8/layout/hierarchy1"/>
    <dgm:cxn modelId="{51D6227D-D254-4D42-AA4A-67E6513A78EA}" type="presParOf" srcId="{99D28CC7-FF59-B34A-B283-871FB5F2F928}" destId="{76121656-A02B-7E4D-8200-4EB8FF5A76DA}" srcOrd="1" destOrd="0" presId="urn:microsoft.com/office/officeart/2005/8/layout/hierarchy1"/>
    <dgm:cxn modelId="{2ED7E1E9-FB36-6544-A1E1-F7C3C51A17F8}" type="presParOf" srcId="{0CE19167-56AA-2049-B3E3-BAD240FB6DFE}" destId="{7C77C55D-D42A-2E43-81E6-AD2FEE004E40}" srcOrd="1" destOrd="0" presId="urn:microsoft.com/office/officeart/2005/8/layout/hierarchy1"/>
    <dgm:cxn modelId="{C31AD742-F352-4542-9B85-9D1F56FB9B2A}" type="presParOf" srcId="{7C77C55D-D42A-2E43-81E6-AD2FEE004E40}" destId="{9FF07D31-7B2C-4C46-BD8A-18F296814D2D}" srcOrd="0" destOrd="0" presId="urn:microsoft.com/office/officeart/2005/8/layout/hierarchy1"/>
    <dgm:cxn modelId="{945FA500-DF8F-2247-B4CF-FB1D0038F48C}" type="presParOf" srcId="{7C77C55D-D42A-2E43-81E6-AD2FEE004E40}" destId="{C49DEE5B-AFE5-B944-A794-A0BF0B50BD53}" srcOrd="1" destOrd="0" presId="urn:microsoft.com/office/officeart/2005/8/layout/hierarchy1"/>
    <dgm:cxn modelId="{A3B3A989-009D-AD40-8FCD-41AABF02754F}" type="presParOf" srcId="{C49DEE5B-AFE5-B944-A794-A0BF0B50BD53}" destId="{3B3A2794-7DA5-A546-BFFD-D9CEFAEB64C4}" srcOrd="0" destOrd="0" presId="urn:microsoft.com/office/officeart/2005/8/layout/hierarchy1"/>
    <dgm:cxn modelId="{92892769-662F-0F44-9F67-16B7FF437279}" type="presParOf" srcId="{3B3A2794-7DA5-A546-BFFD-D9CEFAEB64C4}" destId="{A3F36E16-5F9C-A540-91BB-D239F471EC04}" srcOrd="0" destOrd="0" presId="urn:microsoft.com/office/officeart/2005/8/layout/hierarchy1"/>
    <dgm:cxn modelId="{5FA10F24-4AAE-7F46-9F84-122600E286FE}" type="presParOf" srcId="{3B3A2794-7DA5-A546-BFFD-D9CEFAEB64C4}" destId="{5EC7870C-F557-5149-9A2D-82F86A78F5C3}" srcOrd="1" destOrd="0" presId="urn:microsoft.com/office/officeart/2005/8/layout/hierarchy1"/>
    <dgm:cxn modelId="{BD30ABB6-9EED-5B41-9445-E9DA236F299E}" type="presParOf" srcId="{C49DEE5B-AFE5-B944-A794-A0BF0B50BD53}" destId="{3D90771B-E888-7D4F-972A-3D2F6781AF56}" srcOrd="1" destOrd="0" presId="urn:microsoft.com/office/officeart/2005/8/layout/hierarchy1"/>
    <dgm:cxn modelId="{89B1D85D-9C15-6A44-B658-F28097BBD574}" type="presParOf" srcId="{7C77C55D-D42A-2E43-81E6-AD2FEE004E40}" destId="{FDF9D30E-4EF0-8D4D-9877-D99DE91A0DD7}" srcOrd="2" destOrd="0" presId="urn:microsoft.com/office/officeart/2005/8/layout/hierarchy1"/>
    <dgm:cxn modelId="{C4C903A1-94E6-3F42-B06E-7D5230C05840}" type="presParOf" srcId="{7C77C55D-D42A-2E43-81E6-AD2FEE004E40}" destId="{5C60D29D-9757-C142-9E10-43C50084D1CE}" srcOrd="3" destOrd="0" presId="urn:microsoft.com/office/officeart/2005/8/layout/hierarchy1"/>
    <dgm:cxn modelId="{797F675C-C434-8F41-9E3F-49532B2C455C}" type="presParOf" srcId="{5C60D29D-9757-C142-9E10-43C50084D1CE}" destId="{17E97FC0-73D9-CB4B-B595-E025196F381E}" srcOrd="0" destOrd="0" presId="urn:microsoft.com/office/officeart/2005/8/layout/hierarchy1"/>
    <dgm:cxn modelId="{CA7F59E1-DA10-6948-9BD9-A973834B9E84}" type="presParOf" srcId="{17E97FC0-73D9-CB4B-B595-E025196F381E}" destId="{325E4D40-0010-F446-B866-5539139487A6}" srcOrd="0" destOrd="0" presId="urn:microsoft.com/office/officeart/2005/8/layout/hierarchy1"/>
    <dgm:cxn modelId="{2FC14FCB-8D73-334A-A74D-0DC11E15FA0C}" type="presParOf" srcId="{17E97FC0-73D9-CB4B-B595-E025196F381E}" destId="{004D77BE-4A85-1543-B084-A3A0F0AC590F}" srcOrd="1" destOrd="0" presId="urn:microsoft.com/office/officeart/2005/8/layout/hierarchy1"/>
    <dgm:cxn modelId="{08386F59-8EA8-CF4C-8A15-684C8C5F350A}" type="presParOf" srcId="{5C60D29D-9757-C142-9E10-43C50084D1CE}" destId="{CC979F01-606B-A14B-B24E-BA4088DB39B3}" srcOrd="1" destOrd="0" presId="urn:microsoft.com/office/officeart/2005/8/layout/hierarchy1"/>
    <dgm:cxn modelId="{433CB57D-EABB-004C-AA9C-35A328B3A3E0}" type="presParOf" srcId="{54DC6BAF-B0DA-C84F-9940-C8A57E7C4FC7}" destId="{23E7A44A-6E82-2842-900D-F49D3EC3DD31}" srcOrd="2" destOrd="0" presId="urn:microsoft.com/office/officeart/2005/8/layout/hierarchy1"/>
    <dgm:cxn modelId="{AB20F761-9882-964B-8B67-2059E44FBCB9}" type="presParOf" srcId="{54DC6BAF-B0DA-C84F-9940-C8A57E7C4FC7}" destId="{38678C92-79CC-534C-85A4-60D3AB80D634}" srcOrd="3" destOrd="0" presId="urn:microsoft.com/office/officeart/2005/8/layout/hierarchy1"/>
    <dgm:cxn modelId="{9880F273-4797-D64C-BB13-2F5AE377288E}" type="presParOf" srcId="{38678C92-79CC-534C-85A4-60D3AB80D634}" destId="{6BE16C80-5056-E04B-8A8D-8A8645F8F7D6}" srcOrd="0" destOrd="0" presId="urn:microsoft.com/office/officeart/2005/8/layout/hierarchy1"/>
    <dgm:cxn modelId="{BDAEB892-FB5A-A34D-957A-B942637AB4AF}" type="presParOf" srcId="{6BE16C80-5056-E04B-8A8D-8A8645F8F7D6}" destId="{775191D7-FAB7-CA40-A31D-D381859151E1}" srcOrd="0" destOrd="0" presId="urn:microsoft.com/office/officeart/2005/8/layout/hierarchy1"/>
    <dgm:cxn modelId="{94DC0A14-EF74-2C4B-909F-2B289CBC6AC2}" type="presParOf" srcId="{6BE16C80-5056-E04B-8A8D-8A8645F8F7D6}" destId="{FD1EFCC2-1E9E-9E4B-8A8C-1E48976A2529}" srcOrd="1" destOrd="0" presId="urn:microsoft.com/office/officeart/2005/8/layout/hierarchy1"/>
    <dgm:cxn modelId="{FCB508C8-7486-0D4F-A472-676368112C9F}" type="presParOf" srcId="{38678C92-79CC-534C-85A4-60D3AB80D634}" destId="{162699BF-FE58-EB4D-92C3-769C9D005DEE}" srcOrd="1" destOrd="0" presId="urn:microsoft.com/office/officeart/2005/8/layout/hierarchy1"/>
    <dgm:cxn modelId="{DD59DDA8-71BF-2341-939D-9ADF58F449DA}" type="presParOf" srcId="{162699BF-FE58-EB4D-92C3-769C9D005DEE}" destId="{66116255-7192-F644-9D70-09320B892894}" srcOrd="0" destOrd="0" presId="urn:microsoft.com/office/officeart/2005/8/layout/hierarchy1"/>
    <dgm:cxn modelId="{F18C2871-9873-D44F-875A-37CC21D0893B}" type="presParOf" srcId="{162699BF-FE58-EB4D-92C3-769C9D005DEE}" destId="{95EBACD5-B14D-2E45-9B48-8B1128549C35}" srcOrd="1" destOrd="0" presId="urn:microsoft.com/office/officeart/2005/8/layout/hierarchy1"/>
    <dgm:cxn modelId="{41496119-677E-2249-BBFB-B413F3F58A16}" type="presParOf" srcId="{95EBACD5-B14D-2E45-9B48-8B1128549C35}" destId="{F950407C-DCAB-2144-850C-258A08AFDB6D}" srcOrd="0" destOrd="0" presId="urn:microsoft.com/office/officeart/2005/8/layout/hierarchy1"/>
    <dgm:cxn modelId="{F99B0941-6723-A544-BB95-F628A7264C20}" type="presParOf" srcId="{F950407C-DCAB-2144-850C-258A08AFDB6D}" destId="{AEDD1CF5-A840-B444-86FE-70937AFA3EC7}" srcOrd="0" destOrd="0" presId="urn:microsoft.com/office/officeart/2005/8/layout/hierarchy1"/>
    <dgm:cxn modelId="{5852439F-5746-1F4A-A859-DCCAE291147F}" type="presParOf" srcId="{F950407C-DCAB-2144-850C-258A08AFDB6D}" destId="{B4C15C63-629D-0E44-9B59-0A88C5C97E50}" srcOrd="1" destOrd="0" presId="urn:microsoft.com/office/officeart/2005/8/layout/hierarchy1"/>
    <dgm:cxn modelId="{2BCC113B-ABD4-6F4E-9A98-064CDA5CC959}" type="presParOf" srcId="{95EBACD5-B14D-2E45-9B48-8B1128549C35}" destId="{DE65648B-0AB9-274B-8E66-A79BFE64D68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4179F23-0B24-F848-9ABE-CE25ECFF75C6}"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en-US"/>
        </a:p>
      </dgm:t>
    </dgm:pt>
    <dgm:pt modelId="{A31BDC7E-BCC7-FE46-899D-0661D481295B}">
      <dgm:prSet phldrT="[Text]"/>
      <dgm:spPr/>
      <dgm:t>
        <a:bodyPr/>
        <a:lstStyle/>
        <a:p>
          <a:r>
            <a:rPr lang="en-US" dirty="0"/>
            <a:t>AIM</a:t>
          </a:r>
        </a:p>
      </dgm:t>
    </dgm:pt>
    <dgm:pt modelId="{95B0C8F9-56DD-DE41-96A5-AF6FFF0C8304}" type="parTrans" cxnId="{5EA47C35-BE72-E344-A788-7D0378D92017}">
      <dgm:prSet/>
      <dgm:spPr/>
      <dgm:t>
        <a:bodyPr/>
        <a:lstStyle/>
        <a:p>
          <a:endParaRPr lang="en-US"/>
        </a:p>
      </dgm:t>
    </dgm:pt>
    <dgm:pt modelId="{1D516785-FB30-AC44-BF3C-B59BB1B69739}" type="sibTrans" cxnId="{5EA47C35-BE72-E344-A788-7D0378D92017}">
      <dgm:prSet/>
      <dgm:spPr/>
      <dgm:t>
        <a:bodyPr/>
        <a:lstStyle/>
        <a:p>
          <a:endParaRPr lang="en-US"/>
        </a:p>
      </dgm:t>
    </dgm:pt>
    <dgm:pt modelId="{7F9B0AA9-9BE6-824D-9E47-551FB3271F5C}">
      <dgm:prSet phldrT="[Text]"/>
      <dgm:spPr/>
      <dgm:t>
        <a:bodyPr/>
        <a:lstStyle/>
        <a:p>
          <a:r>
            <a:rPr lang="en-US" dirty="0"/>
            <a:t>What are you trying to accomplish?</a:t>
          </a:r>
        </a:p>
      </dgm:t>
    </dgm:pt>
    <dgm:pt modelId="{41BA1DEA-2B63-344C-895F-AE72C32F25E4}" type="parTrans" cxnId="{DEFDE9B7-1F98-9948-9D75-A0366412C957}">
      <dgm:prSet/>
      <dgm:spPr/>
      <dgm:t>
        <a:bodyPr/>
        <a:lstStyle/>
        <a:p>
          <a:endParaRPr lang="en-US"/>
        </a:p>
      </dgm:t>
    </dgm:pt>
    <dgm:pt modelId="{919B6BA0-214E-1A45-BA58-00AF0469BA0C}" type="sibTrans" cxnId="{DEFDE9B7-1F98-9948-9D75-A0366412C957}">
      <dgm:prSet/>
      <dgm:spPr/>
      <dgm:t>
        <a:bodyPr/>
        <a:lstStyle/>
        <a:p>
          <a:endParaRPr lang="en-US"/>
        </a:p>
      </dgm:t>
    </dgm:pt>
    <dgm:pt modelId="{B3FC00A0-8B7A-0C43-9B0D-A76E7A1157B9}">
      <dgm:prSet phldrT="[Text]"/>
      <dgm:spPr/>
      <dgm:t>
        <a:bodyPr/>
        <a:lstStyle/>
        <a:p>
          <a:r>
            <a:rPr lang="en-US" dirty="0"/>
            <a:t>METRIC</a:t>
          </a:r>
        </a:p>
      </dgm:t>
    </dgm:pt>
    <dgm:pt modelId="{7164FD37-E0B5-AF40-AB57-013B7C1D80C1}" type="parTrans" cxnId="{9E3E3EE5-1D80-DE40-8FC3-6D230E3061AB}">
      <dgm:prSet/>
      <dgm:spPr/>
      <dgm:t>
        <a:bodyPr/>
        <a:lstStyle/>
        <a:p>
          <a:endParaRPr lang="en-US"/>
        </a:p>
      </dgm:t>
    </dgm:pt>
    <dgm:pt modelId="{25DB6E81-12F4-9647-B8DF-17313E3B0B62}" type="sibTrans" cxnId="{9E3E3EE5-1D80-DE40-8FC3-6D230E3061AB}">
      <dgm:prSet/>
      <dgm:spPr/>
      <dgm:t>
        <a:bodyPr/>
        <a:lstStyle/>
        <a:p>
          <a:endParaRPr lang="en-US"/>
        </a:p>
      </dgm:t>
    </dgm:pt>
    <dgm:pt modelId="{F908BFF7-7F1D-FE49-B1A6-2EC1C40C73E5}">
      <dgm:prSet phldrT="[Text]"/>
      <dgm:spPr/>
      <dgm:t>
        <a:bodyPr/>
        <a:lstStyle/>
        <a:p>
          <a:r>
            <a:rPr lang="en-US" b="1" dirty="0">
              <a:solidFill>
                <a:schemeClr val="accent6"/>
              </a:solidFill>
            </a:rPr>
            <a:t>How will you know if a change is an improvement?</a:t>
          </a:r>
        </a:p>
      </dgm:t>
    </dgm:pt>
    <dgm:pt modelId="{93B8EC71-E592-3446-A997-17654BBCDE3A}" type="parTrans" cxnId="{322969C2-E260-7847-B1F9-16CE57B462ED}">
      <dgm:prSet/>
      <dgm:spPr/>
      <dgm:t>
        <a:bodyPr/>
        <a:lstStyle/>
        <a:p>
          <a:endParaRPr lang="en-US"/>
        </a:p>
      </dgm:t>
    </dgm:pt>
    <dgm:pt modelId="{387B71A6-BA99-7642-B521-20DF1A7CFED5}" type="sibTrans" cxnId="{322969C2-E260-7847-B1F9-16CE57B462ED}">
      <dgm:prSet/>
      <dgm:spPr/>
      <dgm:t>
        <a:bodyPr/>
        <a:lstStyle/>
        <a:p>
          <a:endParaRPr lang="en-US"/>
        </a:p>
      </dgm:t>
    </dgm:pt>
    <dgm:pt modelId="{821ACD29-3CDF-A949-874B-1882E61F34F5}">
      <dgm:prSet phldrT="[Text]"/>
      <dgm:spPr/>
      <dgm:t>
        <a:bodyPr/>
        <a:lstStyle/>
        <a:p>
          <a:r>
            <a:rPr lang="en-US" dirty="0"/>
            <a:t>CHANGE</a:t>
          </a:r>
        </a:p>
      </dgm:t>
    </dgm:pt>
    <dgm:pt modelId="{BA8ABFF5-58BD-D245-B029-B20E6C8DA064}" type="parTrans" cxnId="{E090C4C4-5561-A448-A951-C8B399E00B60}">
      <dgm:prSet/>
      <dgm:spPr/>
      <dgm:t>
        <a:bodyPr/>
        <a:lstStyle/>
        <a:p>
          <a:endParaRPr lang="en-US"/>
        </a:p>
      </dgm:t>
    </dgm:pt>
    <dgm:pt modelId="{D6263DA0-DDF6-0B42-B7E7-81E543F88765}" type="sibTrans" cxnId="{E090C4C4-5561-A448-A951-C8B399E00B60}">
      <dgm:prSet/>
      <dgm:spPr/>
      <dgm:t>
        <a:bodyPr/>
        <a:lstStyle/>
        <a:p>
          <a:endParaRPr lang="en-US"/>
        </a:p>
      </dgm:t>
    </dgm:pt>
    <dgm:pt modelId="{672B209C-0CC8-694B-B51A-777929E3A513}">
      <dgm:prSet phldrT="[Text]"/>
      <dgm:spPr/>
      <dgm:t>
        <a:bodyPr/>
        <a:lstStyle/>
        <a:p>
          <a:r>
            <a:rPr lang="en-US" dirty="0"/>
            <a:t>What change will you make</a:t>
          </a:r>
          <a:r>
            <a:rPr lang="en-US" baseline="0" dirty="0"/>
            <a:t> that will result in an</a:t>
          </a:r>
          <a:r>
            <a:rPr lang="en-US" dirty="0"/>
            <a:t> improvement?</a:t>
          </a:r>
        </a:p>
      </dgm:t>
    </dgm:pt>
    <dgm:pt modelId="{703515DA-7F92-7448-ACE7-A9B28A1F3299}" type="parTrans" cxnId="{3A929EC7-D08B-7942-9C7D-9D8D4A1167AC}">
      <dgm:prSet/>
      <dgm:spPr/>
      <dgm:t>
        <a:bodyPr/>
        <a:lstStyle/>
        <a:p>
          <a:endParaRPr lang="en-US"/>
        </a:p>
      </dgm:t>
    </dgm:pt>
    <dgm:pt modelId="{196043D5-33C8-7849-A032-9CCB656F299C}" type="sibTrans" cxnId="{3A929EC7-D08B-7942-9C7D-9D8D4A1167AC}">
      <dgm:prSet/>
      <dgm:spPr/>
      <dgm:t>
        <a:bodyPr/>
        <a:lstStyle/>
        <a:p>
          <a:endParaRPr lang="en-US"/>
        </a:p>
      </dgm:t>
    </dgm:pt>
    <dgm:pt modelId="{E630923D-66C7-7648-8009-5CC1EFBF6636}" type="pres">
      <dgm:prSet presAssocID="{E4179F23-0B24-F848-9ABE-CE25ECFF75C6}" presName="Name0" presStyleCnt="0">
        <dgm:presLayoutVars>
          <dgm:chPref val="3"/>
          <dgm:dir/>
          <dgm:animLvl val="lvl"/>
          <dgm:resizeHandles/>
        </dgm:presLayoutVars>
      </dgm:prSet>
      <dgm:spPr/>
      <dgm:t>
        <a:bodyPr/>
        <a:lstStyle/>
        <a:p>
          <a:endParaRPr lang="en-US"/>
        </a:p>
      </dgm:t>
    </dgm:pt>
    <dgm:pt modelId="{1D074E93-D109-EE45-9690-8F990BA20A5C}" type="pres">
      <dgm:prSet presAssocID="{A31BDC7E-BCC7-FE46-899D-0661D481295B}" presName="horFlow" presStyleCnt="0"/>
      <dgm:spPr/>
    </dgm:pt>
    <dgm:pt modelId="{70BDC01F-EC5F-4345-844A-A9FA62B07C17}" type="pres">
      <dgm:prSet presAssocID="{A31BDC7E-BCC7-FE46-899D-0661D481295B}" presName="bigChev" presStyleLbl="node1" presStyleIdx="0" presStyleCnt="3"/>
      <dgm:spPr/>
      <dgm:t>
        <a:bodyPr/>
        <a:lstStyle/>
        <a:p>
          <a:endParaRPr lang="en-US"/>
        </a:p>
      </dgm:t>
    </dgm:pt>
    <dgm:pt modelId="{C3A91A6D-BF62-5E4D-8098-DD52421B64DC}" type="pres">
      <dgm:prSet presAssocID="{41BA1DEA-2B63-344C-895F-AE72C32F25E4}" presName="parTrans" presStyleCnt="0"/>
      <dgm:spPr/>
    </dgm:pt>
    <dgm:pt modelId="{C94203B5-AAA4-4643-96AB-A8AA17B26358}" type="pres">
      <dgm:prSet presAssocID="{7F9B0AA9-9BE6-824D-9E47-551FB3271F5C}" presName="node" presStyleLbl="alignAccFollowNode1" presStyleIdx="0" presStyleCnt="3" custScaleX="217886">
        <dgm:presLayoutVars>
          <dgm:bulletEnabled val="1"/>
        </dgm:presLayoutVars>
      </dgm:prSet>
      <dgm:spPr/>
      <dgm:t>
        <a:bodyPr/>
        <a:lstStyle/>
        <a:p>
          <a:endParaRPr lang="en-US"/>
        </a:p>
      </dgm:t>
    </dgm:pt>
    <dgm:pt modelId="{88235BE9-036C-D645-A1ED-45BDB2CC4FF0}" type="pres">
      <dgm:prSet presAssocID="{A31BDC7E-BCC7-FE46-899D-0661D481295B}" presName="vSp" presStyleCnt="0"/>
      <dgm:spPr/>
    </dgm:pt>
    <dgm:pt modelId="{B9B5C36C-6A76-D24E-8A2D-ED837DBEABD9}" type="pres">
      <dgm:prSet presAssocID="{B3FC00A0-8B7A-0C43-9B0D-A76E7A1157B9}" presName="horFlow" presStyleCnt="0"/>
      <dgm:spPr/>
    </dgm:pt>
    <dgm:pt modelId="{0B4188B1-65F9-F442-B3D2-4E552D0DE9FE}" type="pres">
      <dgm:prSet presAssocID="{B3FC00A0-8B7A-0C43-9B0D-A76E7A1157B9}" presName="bigChev" presStyleLbl="node1" presStyleIdx="1" presStyleCnt="3"/>
      <dgm:spPr/>
      <dgm:t>
        <a:bodyPr/>
        <a:lstStyle/>
        <a:p>
          <a:endParaRPr lang="en-US"/>
        </a:p>
      </dgm:t>
    </dgm:pt>
    <dgm:pt modelId="{1C922201-74E2-C348-A3AC-4273A5864019}" type="pres">
      <dgm:prSet presAssocID="{93B8EC71-E592-3446-A997-17654BBCDE3A}" presName="parTrans" presStyleCnt="0"/>
      <dgm:spPr/>
    </dgm:pt>
    <dgm:pt modelId="{4F70CD7B-AF24-1A4F-A08F-1E6F138C07AD}" type="pres">
      <dgm:prSet presAssocID="{F908BFF7-7F1D-FE49-B1A6-2EC1C40C73E5}" presName="node" presStyleLbl="alignAccFollowNode1" presStyleIdx="1" presStyleCnt="3" custScaleX="218865">
        <dgm:presLayoutVars>
          <dgm:bulletEnabled val="1"/>
        </dgm:presLayoutVars>
      </dgm:prSet>
      <dgm:spPr/>
      <dgm:t>
        <a:bodyPr/>
        <a:lstStyle/>
        <a:p>
          <a:endParaRPr lang="en-US"/>
        </a:p>
      </dgm:t>
    </dgm:pt>
    <dgm:pt modelId="{AB4B8D21-1503-CD46-91A1-D4591584942D}" type="pres">
      <dgm:prSet presAssocID="{B3FC00A0-8B7A-0C43-9B0D-A76E7A1157B9}" presName="vSp" presStyleCnt="0"/>
      <dgm:spPr/>
    </dgm:pt>
    <dgm:pt modelId="{E336994F-B6FA-284A-85AC-5BDC4B777A37}" type="pres">
      <dgm:prSet presAssocID="{821ACD29-3CDF-A949-874B-1882E61F34F5}" presName="horFlow" presStyleCnt="0"/>
      <dgm:spPr/>
    </dgm:pt>
    <dgm:pt modelId="{1013D756-6071-E94D-BCE9-ED0C256FDE1A}" type="pres">
      <dgm:prSet presAssocID="{821ACD29-3CDF-A949-874B-1882E61F34F5}" presName="bigChev" presStyleLbl="node1" presStyleIdx="2" presStyleCnt="3"/>
      <dgm:spPr/>
      <dgm:t>
        <a:bodyPr/>
        <a:lstStyle/>
        <a:p>
          <a:endParaRPr lang="en-US"/>
        </a:p>
      </dgm:t>
    </dgm:pt>
    <dgm:pt modelId="{D50356AD-EE97-C14C-BF69-7EA05FCCC87C}" type="pres">
      <dgm:prSet presAssocID="{703515DA-7F92-7448-ACE7-A9B28A1F3299}" presName="parTrans" presStyleCnt="0"/>
      <dgm:spPr/>
    </dgm:pt>
    <dgm:pt modelId="{76B143C9-D7FE-EC4C-B79F-6175AF00DAB1}" type="pres">
      <dgm:prSet presAssocID="{672B209C-0CC8-694B-B51A-777929E3A513}" presName="node" presStyleLbl="alignAccFollowNode1" presStyleIdx="2" presStyleCnt="3" custScaleX="220343">
        <dgm:presLayoutVars>
          <dgm:bulletEnabled val="1"/>
        </dgm:presLayoutVars>
      </dgm:prSet>
      <dgm:spPr/>
      <dgm:t>
        <a:bodyPr/>
        <a:lstStyle/>
        <a:p>
          <a:endParaRPr lang="en-US"/>
        </a:p>
      </dgm:t>
    </dgm:pt>
  </dgm:ptLst>
  <dgm:cxnLst>
    <dgm:cxn modelId="{DEFDE9B7-1F98-9948-9D75-A0366412C957}" srcId="{A31BDC7E-BCC7-FE46-899D-0661D481295B}" destId="{7F9B0AA9-9BE6-824D-9E47-551FB3271F5C}" srcOrd="0" destOrd="0" parTransId="{41BA1DEA-2B63-344C-895F-AE72C32F25E4}" sibTransId="{919B6BA0-214E-1A45-BA58-00AF0469BA0C}"/>
    <dgm:cxn modelId="{6F8F1B61-C081-0F47-B366-FB04DD59B162}" type="presOf" srcId="{7F9B0AA9-9BE6-824D-9E47-551FB3271F5C}" destId="{C94203B5-AAA4-4643-96AB-A8AA17B26358}" srcOrd="0" destOrd="0" presId="urn:microsoft.com/office/officeart/2005/8/layout/lProcess3"/>
    <dgm:cxn modelId="{436A6F20-86CC-7C45-829C-B9E5DCD5D293}" type="presOf" srcId="{A31BDC7E-BCC7-FE46-899D-0661D481295B}" destId="{70BDC01F-EC5F-4345-844A-A9FA62B07C17}" srcOrd="0" destOrd="0" presId="urn:microsoft.com/office/officeart/2005/8/layout/lProcess3"/>
    <dgm:cxn modelId="{BF1EFC7A-D44D-B84A-89A8-123AF2397E6E}" type="presOf" srcId="{672B209C-0CC8-694B-B51A-777929E3A513}" destId="{76B143C9-D7FE-EC4C-B79F-6175AF00DAB1}" srcOrd="0" destOrd="0" presId="urn:microsoft.com/office/officeart/2005/8/layout/lProcess3"/>
    <dgm:cxn modelId="{ABBDF076-7231-294B-87BB-511DEE62061C}" type="presOf" srcId="{B3FC00A0-8B7A-0C43-9B0D-A76E7A1157B9}" destId="{0B4188B1-65F9-F442-B3D2-4E552D0DE9FE}" srcOrd="0" destOrd="0" presId="urn:microsoft.com/office/officeart/2005/8/layout/lProcess3"/>
    <dgm:cxn modelId="{3A929EC7-D08B-7942-9C7D-9D8D4A1167AC}" srcId="{821ACD29-3CDF-A949-874B-1882E61F34F5}" destId="{672B209C-0CC8-694B-B51A-777929E3A513}" srcOrd="0" destOrd="0" parTransId="{703515DA-7F92-7448-ACE7-A9B28A1F3299}" sibTransId="{196043D5-33C8-7849-A032-9CCB656F299C}"/>
    <dgm:cxn modelId="{9E3E3EE5-1D80-DE40-8FC3-6D230E3061AB}" srcId="{E4179F23-0B24-F848-9ABE-CE25ECFF75C6}" destId="{B3FC00A0-8B7A-0C43-9B0D-A76E7A1157B9}" srcOrd="1" destOrd="0" parTransId="{7164FD37-E0B5-AF40-AB57-013B7C1D80C1}" sibTransId="{25DB6E81-12F4-9647-B8DF-17313E3B0B62}"/>
    <dgm:cxn modelId="{368532E7-1148-9440-BF05-D855517DA942}" type="presOf" srcId="{E4179F23-0B24-F848-9ABE-CE25ECFF75C6}" destId="{E630923D-66C7-7648-8009-5CC1EFBF6636}" srcOrd="0" destOrd="0" presId="urn:microsoft.com/office/officeart/2005/8/layout/lProcess3"/>
    <dgm:cxn modelId="{E090C4C4-5561-A448-A951-C8B399E00B60}" srcId="{E4179F23-0B24-F848-9ABE-CE25ECFF75C6}" destId="{821ACD29-3CDF-A949-874B-1882E61F34F5}" srcOrd="2" destOrd="0" parTransId="{BA8ABFF5-58BD-D245-B029-B20E6C8DA064}" sibTransId="{D6263DA0-DDF6-0B42-B7E7-81E543F88765}"/>
    <dgm:cxn modelId="{CCA0C22B-BC90-BD4E-9A16-C119B878D58B}" type="presOf" srcId="{F908BFF7-7F1D-FE49-B1A6-2EC1C40C73E5}" destId="{4F70CD7B-AF24-1A4F-A08F-1E6F138C07AD}" srcOrd="0" destOrd="0" presId="urn:microsoft.com/office/officeart/2005/8/layout/lProcess3"/>
    <dgm:cxn modelId="{5E9A3079-212A-2949-8BD1-A0B560E190B1}" type="presOf" srcId="{821ACD29-3CDF-A949-874B-1882E61F34F5}" destId="{1013D756-6071-E94D-BCE9-ED0C256FDE1A}" srcOrd="0" destOrd="0" presId="urn:microsoft.com/office/officeart/2005/8/layout/lProcess3"/>
    <dgm:cxn modelId="{5EA47C35-BE72-E344-A788-7D0378D92017}" srcId="{E4179F23-0B24-F848-9ABE-CE25ECFF75C6}" destId="{A31BDC7E-BCC7-FE46-899D-0661D481295B}" srcOrd="0" destOrd="0" parTransId="{95B0C8F9-56DD-DE41-96A5-AF6FFF0C8304}" sibTransId="{1D516785-FB30-AC44-BF3C-B59BB1B69739}"/>
    <dgm:cxn modelId="{322969C2-E260-7847-B1F9-16CE57B462ED}" srcId="{B3FC00A0-8B7A-0C43-9B0D-A76E7A1157B9}" destId="{F908BFF7-7F1D-FE49-B1A6-2EC1C40C73E5}" srcOrd="0" destOrd="0" parTransId="{93B8EC71-E592-3446-A997-17654BBCDE3A}" sibTransId="{387B71A6-BA99-7642-B521-20DF1A7CFED5}"/>
    <dgm:cxn modelId="{2CC30EF1-60A1-A14B-B2B8-17A7F0588EFB}" type="presParOf" srcId="{E630923D-66C7-7648-8009-5CC1EFBF6636}" destId="{1D074E93-D109-EE45-9690-8F990BA20A5C}" srcOrd="0" destOrd="0" presId="urn:microsoft.com/office/officeart/2005/8/layout/lProcess3"/>
    <dgm:cxn modelId="{47A7A17B-F06B-8743-8707-CF5050017F77}" type="presParOf" srcId="{1D074E93-D109-EE45-9690-8F990BA20A5C}" destId="{70BDC01F-EC5F-4345-844A-A9FA62B07C17}" srcOrd="0" destOrd="0" presId="urn:microsoft.com/office/officeart/2005/8/layout/lProcess3"/>
    <dgm:cxn modelId="{598DCF4E-D7B0-7C4C-83C2-8A4BE52C3BAD}" type="presParOf" srcId="{1D074E93-D109-EE45-9690-8F990BA20A5C}" destId="{C3A91A6D-BF62-5E4D-8098-DD52421B64DC}" srcOrd="1" destOrd="0" presId="urn:microsoft.com/office/officeart/2005/8/layout/lProcess3"/>
    <dgm:cxn modelId="{FF71C073-B8CA-C747-90DC-BEB615DBDB98}" type="presParOf" srcId="{1D074E93-D109-EE45-9690-8F990BA20A5C}" destId="{C94203B5-AAA4-4643-96AB-A8AA17B26358}" srcOrd="2" destOrd="0" presId="urn:microsoft.com/office/officeart/2005/8/layout/lProcess3"/>
    <dgm:cxn modelId="{3494A17F-E49B-B341-B762-3330F4E750A9}" type="presParOf" srcId="{E630923D-66C7-7648-8009-5CC1EFBF6636}" destId="{88235BE9-036C-D645-A1ED-45BDB2CC4FF0}" srcOrd="1" destOrd="0" presId="urn:microsoft.com/office/officeart/2005/8/layout/lProcess3"/>
    <dgm:cxn modelId="{F918DB2C-6CC2-3D4C-B3FB-57F8B56BAB2D}" type="presParOf" srcId="{E630923D-66C7-7648-8009-5CC1EFBF6636}" destId="{B9B5C36C-6A76-D24E-8A2D-ED837DBEABD9}" srcOrd="2" destOrd="0" presId="urn:microsoft.com/office/officeart/2005/8/layout/lProcess3"/>
    <dgm:cxn modelId="{EB0FFC58-CA51-FF4D-9EE8-36E42BCF7E1A}" type="presParOf" srcId="{B9B5C36C-6A76-D24E-8A2D-ED837DBEABD9}" destId="{0B4188B1-65F9-F442-B3D2-4E552D0DE9FE}" srcOrd="0" destOrd="0" presId="urn:microsoft.com/office/officeart/2005/8/layout/lProcess3"/>
    <dgm:cxn modelId="{4AC51F15-7EF3-CE47-8762-AA53F0811216}" type="presParOf" srcId="{B9B5C36C-6A76-D24E-8A2D-ED837DBEABD9}" destId="{1C922201-74E2-C348-A3AC-4273A5864019}" srcOrd="1" destOrd="0" presId="urn:microsoft.com/office/officeart/2005/8/layout/lProcess3"/>
    <dgm:cxn modelId="{E68FD0BA-EF4F-1D45-9D2D-29A0606CD574}" type="presParOf" srcId="{B9B5C36C-6A76-D24E-8A2D-ED837DBEABD9}" destId="{4F70CD7B-AF24-1A4F-A08F-1E6F138C07AD}" srcOrd="2" destOrd="0" presId="urn:microsoft.com/office/officeart/2005/8/layout/lProcess3"/>
    <dgm:cxn modelId="{561DF31B-37AA-7F49-97D7-04203546B985}" type="presParOf" srcId="{E630923D-66C7-7648-8009-5CC1EFBF6636}" destId="{AB4B8D21-1503-CD46-91A1-D4591584942D}" srcOrd="3" destOrd="0" presId="urn:microsoft.com/office/officeart/2005/8/layout/lProcess3"/>
    <dgm:cxn modelId="{322D37CD-5500-C446-92D6-32593749D34C}" type="presParOf" srcId="{E630923D-66C7-7648-8009-5CC1EFBF6636}" destId="{E336994F-B6FA-284A-85AC-5BDC4B777A37}" srcOrd="4" destOrd="0" presId="urn:microsoft.com/office/officeart/2005/8/layout/lProcess3"/>
    <dgm:cxn modelId="{C0903E6F-3FF8-E04B-B199-5CB7F4E041D0}" type="presParOf" srcId="{E336994F-B6FA-284A-85AC-5BDC4B777A37}" destId="{1013D756-6071-E94D-BCE9-ED0C256FDE1A}" srcOrd="0" destOrd="0" presId="urn:microsoft.com/office/officeart/2005/8/layout/lProcess3"/>
    <dgm:cxn modelId="{C1731116-6032-3F41-AD5C-DB761AD5085A}" type="presParOf" srcId="{E336994F-B6FA-284A-85AC-5BDC4B777A37}" destId="{D50356AD-EE97-C14C-BF69-7EA05FCCC87C}" srcOrd="1" destOrd="0" presId="urn:microsoft.com/office/officeart/2005/8/layout/lProcess3"/>
    <dgm:cxn modelId="{34B3ECFC-0D60-E044-A779-9F0AD201CB7B}" type="presParOf" srcId="{E336994F-B6FA-284A-85AC-5BDC4B777A37}" destId="{76B143C9-D7FE-EC4C-B79F-6175AF00DAB1}"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t>
        <a:bodyPr/>
        <a:lstStyle/>
        <a:p>
          <a:endParaRPr lang="en-US"/>
        </a:p>
      </dgm:t>
    </dgm:pt>
    <dgm:pt modelId="{37FD4C1A-FEB4-DD4A-93F1-4D6214697030}" type="pres">
      <dgm:prSet presAssocID="{3EDCEB05-B0E7-794F-B4F4-F34F9736F6EB}" presName="parTx1" presStyleLbl="node1" presStyleIdx="0" presStyleCnt="3"/>
      <dgm:spPr/>
      <dgm:t>
        <a:bodyPr/>
        <a:lstStyle/>
        <a:p>
          <a:endParaRPr lang="en-US"/>
        </a:p>
      </dgm:t>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t>
        <a:bodyPr/>
        <a:lstStyle/>
        <a:p>
          <a:endParaRPr lang="en-US"/>
        </a:p>
      </dgm:t>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t>
        <a:bodyPr/>
        <a:lstStyle/>
        <a:p>
          <a:endParaRPr lang="en-US"/>
        </a:p>
      </dgm:t>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t>
        <a:bodyPr/>
        <a:lstStyle/>
        <a:p>
          <a:endParaRPr lang="en-US"/>
        </a:p>
      </dgm:t>
    </dgm:pt>
    <dgm:pt modelId="{4EB3B5C9-AB13-6049-92D7-CE3500D89722}" type="pres">
      <dgm:prSet presAssocID="{0A13879D-9429-0741-BA3F-4A8584D22693}" presName="parTx3" presStyleLbl="node1" presStyleIdx="2" presStyleCnt="3"/>
      <dgm:spPr/>
      <dgm:t>
        <a:bodyPr/>
        <a:lstStyle/>
        <a:p>
          <a:endParaRPr lang="en-US"/>
        </a:p>
      </dgm:t>
    </dgm:pt>
  </dgm:ptLst>
  <dgm:cxnLst>
    <dgm:cxn modelId="{18D16047-6FAC-9245-A3BD-44C770192832}" type="presOf" srcId="{0A13879D-9429-0741-BA3F-4A8584D22693}" destId="{4EB3B5C9-AB13-6049-92D7-CE3500D89722}" srcOrd="0" destOrd="0" presId="urn:microsoft.com/office/officeart/2009/3/layout/SubStepProcess"/>
    <dgm:cxn modelId="{3E3B8F26-F5D6-094C-B132-BE53E52EC0A2}" srcId="{C766E33C-82B1-E742-B1D0-6732A49447AC}" destId="{3EDCEB05-B0E7-794F-B4F4-F34F9736F6EB}" srcOrd="0" destOrd="0" parTransId="{627406F0-A2DD-5745-BA1F-58831F250C70}" sibTransId="{354935C9-3F27-874A-B1B8-16812E9D447C}"/>
    <dgm:cxn modelId="{8A5F40B3-43FC-014E-9431-9A2D4985273F}" type="presOf" srcId="{C766E33C-82B1-E742-B1D0-6732A49447AC}" destId="{3A234930-661C-7540-BF32-6E80E72A334F}"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28155524-7672-C544-ACF9-9B4DA426AE7C}" type="presOf" srcId="{1DC893F6-81A5-5949-8653-5EFABE6A0283}" destId="{99CFA834-237A-6B4F-80E8-D15373D2D1E2}" srcOrd="0" destOrd="0" presId="urn:microsoft.com/office/officeart/2009/3/layout/SubStepProcess"/>
    <dgm:cxn modelId="{8127E364-3F2B-784B-97E6-008BE4CCCDE2}" type="presOf" srcId="{3EDCEB05-B0E7-794F-B4F4-F34F9736F6EB}" destId="{37FD4C1A-FEB4-DD4A-93F1-4D6214697030}"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7616CF83-2375-0E45-B509-55F48BCB121F}" type="presOf" srcId="{59A31647-054E-F04F-B256-37D3D567A2FF}" destId="{9D3CD4FA-C0FF-024B-BB2B-79BC8BEBA663}" srcOrd="0" destOrd="0" presId="urn:microsoft.com/office/officeart/2009/3/layout/SubStepProcess"/>
    <dgm:cxn modelId="{1F4FBB1C-BFCC-2744-B849-6AE0B0CB408E}" srcId="{C766E33C-82B1-E742-B1D0-6732A49447AC}" destId="{1DC893F6-81A5-5949-8653-5EFABE6A0283}" srcOrd="1" destOrd="0" parTransId="{064A95C1-A093-6644-B1E2-775BA9A624F9}" sibTransId="{7484EBC9-9736-114E-9852-6C85BBA7A304}"/>
    <dgm:cxn modelId="{BEB20548-C422-864B-A2B0-14DC29282485}" type="presOf" srcId="{C4BC0B87-FCFA-E546-A2C9-F1D9E2262861}" destId="{E61FBB7A-0C16-7A46-8142-A9209A001ECB}" srcOrd="0" destOrd="0" presId="urn:microsoft.com/office/officeart/2009/3/layout/SubStepProcess"/>
    <dgm:cxn modelId="{6685B6CF-0136-A341-98E2-685FD479BD2C}" srcId="{3EDCEB05-B0E7-794F-B4F4-F34F9736F6EB}" destId="{C4BC0B87-FCFA-E546-A2C9-F1D9E2262861}" srcOrd="0" destOrd="0" parTransId="{2FD297F3-1518-2641-94E7-87A542FC71AE}" sibTransId="{E32E2947-0FF2-7D47-A0E5-2991731D550B}"/>
    <dgm:cxn modelId="{08F4DC09-72E7-0941-9FAF-B959BDC56868}" type="presParOf" srcId="{3A234930-661C-7540-BF32-6E80E72A334F}" destId="{37FD4C1A-FEB4-DD4A-93F1-4D6214697030}" srcOrd="0" destOrd="0" presId="urn:microsoft.com/office/officeart/2009/3/layout/SubStepProcess"/>
    <dgm:cxn modelId="{45E318EA-BABC-9B43-8BCD-FAD9832CAF24}" type="presParOf" srcId="{3A234930-661C-7540-BF32-6E80E72A334F}" destId="{BFF735DA-33D5-5047-B2CF-5793286BE9FA}" srcOrd="1" destOrd="0" presId="urn:microsoft.com/office/officeart/2009/3/layout/SubStepProcess"/>
    <dgm:cxn modelId="{291E70C8-47C4-4945-9F5E-B11FD6ECD44A}" type="presParOf" srcId="{3A234930-661C-7540-BF32-6E80E72A334F}" destId="{3FF14FFB-17D0-4249-B256-51DA97A06D15}" srcOrd="2" destOrd="0" presId="urn:microsoft.com/office/officeart/2009/3/layout/SubStepProcess"/>
    <dgm:cxn modelId="{41933174-D9A3-C340-986D-6C68C042D2BB}" type="presParOf" srcId="{3FF14FFB-17D0-4249-B256-51DA97A06D15}" destId="{CC833EA9-74E5-4747-9DB7-EB10C86CCF3E}" srcOrd="0" destOrd="0" presId="urn:microsoft.com/office/officeart/2009/3/layout/SubStepProcess"/>
    <dgm:cxn modelId="{4AF585DE-E3A9-5B4B-B759-CD82386321C1}" type="presParOf" srcId="{3FF14FFB-17D0-4249-B256-51DA97A06D15}" destId="{C59BC8C0-C2A7-5A49-A0B8-7EEE181748D5}" srcOrd="1" destOrd="0" presId="urn:microsoft.com/office/officeart/2009/3/layout/SubStepProcess"/>
    <dgm:cxn modelId="{BE590E5C-3C6F-1A42-BFF0-6DFCAE71D037}" type="presParOf" srcId="{3FF14FFB-17D0-4249-B256-51DA97A06D15}" destId="{2A9D9DCD-267F-244E-BC06-C55C4CD03F6F}" srcOrd="2" destOrd="0" presId="urn:microsoft.com/office/officeart/2009/3/layout/SubStepProcess"/>
    <dgm:cxn modelId="{F145F8B9-7EC7-B545-B9DC-7AD9D2770BCC}" type="presParOf" srcId="{2A9D9DCD-267F-244E-BC06-C55C4CD03F6F}" destId="{13DA18C3-BDF9-7347-A127-2C5E71385356}" srcOrd="0" destOrd="0" presId="urn:microsoft.com/office/officeart/2009/3/layout/SubStepProcess"/>
    <dgm:cxn modelId="{0EC42B86-5A94-D34D-99C2-7A6BBF54C2A0}" type="presParOf" srcId="{2A9D9DCD-267F-244E-BC06-C55C4CD03F6F}" destId="{740F3CC9-86FC-BD4E-92E8-16DDB22CD17D}" srcOrd="1" destOrd="0" presId="urn:microsoft.com/office/officeart/2009/3/layout/SubStepProcess"/>
    <dgm:cxn modelId="{A8AB3E20-C79C-1249-BA0A-BC6799890B72}" type="presParOf" srcId="{2A9D9DCD-267F-244E-BC06-C55C4CD03F6F}" destId="{8567533E-8022-804D-A301-CBA84824CFDE}" srcOrd="2" destOrd="0" presId="urn:microsoft.com/office/officeart/2009/3/layout/SubStepProcess"/>
    <dgm:cxn modelId="{5DFA68D6-A1B5-5E4E-A25F-C11100543843}" type="presParOf" srcId="{2A9D9DCD-267F-244E-BC06-C55C4CD03F6F}" destId="{E61FBB7A-0C16-7A46-8142-A9209A001ECB}" srcOrd="3" destOrd="0" presId="urn:microsoft.com/office/officeart/2009/3/layout/SubStepProcess"/>
    <dgm:cxn modelId="{9375B1E3-A9F0-E043-B542-F73679A151BE}" type="presParOf" srcId="{2A9D9DCD-267F-244E-BC06-C55C4CD03F6F}" destId="{0D6E13AB-30EA-4E43-9FD7-93436EB2226D}" srcOrd="4" destOrd="0" presId="urn:microsoft.com/office/officeart/2009/3/layout/SubStepProcess"/>
    <dgm:cxn modelId="{D94F25B1-BC26-534C-AFB1-2C9996175720}" type="presParOf" srcId="{3FF14FFB-17D0-4249-B256-51DA97A06D15}" destId="{B4AF5B18-9B46-1245-B1E6-1FC39900B8A6}" srcOrd="3" destOrd="0" presId="urn:microsoft.com/office/officeart/2009/3/layout/SubStepProcess"/>
    <dgm:cxn modelId="{A9AA0723-0999-E547-A4E7-52A1725A70C3}" type="presParOf" srcId="{3FF14FFB-17D0-4249-B256-51DA97A06D15}" destId="{B721F36E-0391-024C-A450-E7A7B23B5C4B}" srcOrd="4" destOrd="0" presId="urn:microsoft.com/office/officeart/2009/3/layout/SubStepProcess"/>
    <dgm:cxn modelId="{2472C189-AC91-9C44-8A38-E154AA7856C9}" type="presParOf" srcId="{3FF14FFB-17D0-4249-B256-51DA97A06D15}" destId="{6A12DABF-9DA2-3246-934E-4731ED85D966}" srcOrd="5" destOrd="0" presId="urn:microsoft.com/office/officeart/2009/3/layout/SubStepProcess"/>
    <dgm:cxn modelId="{CFA64DD4-512F-3849-823C-C00AB0543F2F}" type="presParOf" srcId="{6A12DABF-9DA2-3246-934E-4731ED85D966}" destId="{E060CAB2-DB55-4641-812C-CBDDFCD0DA7D}" srcOrd="0" destOrd="0" presId="urn:microsoft.com/office/officeart/2009/3/layout/SubStepProcess"/>
    <dgm:cxn modelId="{91876454-95D0-9242-AC93-3D2DBE2DEF21}" type="presParOf" srcId="{6A12DABF-9DA2-3246-934E-4731ED85D966}" destId="{0A802FF6-B21A-5644-9540-DB4CEC22E66C}" srcOrd="1" destOrd="0" presId="urn:microsoft.com/office/officeart/2009/3/layout/SubStepProcess"/>
    <dgm:cxn modelId="{4E0E4788-6271-5F48-BA30-6E24E2855F6D}" type="presParOf" srcId="{6A12DABF-9DA2-3246-934E-4731ED85D966}" destId="{47400319-9AD4-884E-AFFE-8598FCDF8D8E}" srcOrd="2" destOrd="0" presId="urn:microsoft.com/office/officeart/2009/3/layout/SubStepProcess"/>
    <dgm:cxn modelId="{187B4FD2-D6CB-8941-B4B2-BF3C0D261307}" type="presParOf" srcId="{6A12DABF-9DA2-3246-934E-4731ED85D966}" destId="{9D3CD4FA-C0FF-024B-BB2B-79BC8BEBA663}" srcOrd="3" destOrd="0" presId="urn:microsoft.com/office/officeart/2009/3/layout/SubStepProcess"/>
    <dgm:cxn modelId="{9D6D1E42-62CA-8E46-80F6-CA1C1AB59B0E}" type="presParOf" srcId="{6A12DABF-9DA2-3246-934E-4731ED85D966}" destId="{93676922-0C51-B745-89BD-FDB5471A544B}" srcOrd="4" destOrd="0" presId="urn:microsoft.com/office/officeart/2009/3/layout/SubStepProcess"/>
    <dgm:cxn modelId="{14A72430-C379-C84A-8DA0-D153A1876856}" type="presParOf" srcId="{3A234930-661C-7540-BF32-6E80E72A334F}" destId="{AC0CA340-3E49-B64A-B87C-E50867B7AA59}" srcOrd="3" destOrd="0" presId="urn:microsoft.com/office/officeart/2009/3/layout/SubStepProcess"/>
    <dgm:cxn modelId="{7DA410B3-A599-CB48-B2EB-CB73187295E5}" type="presParOf" srcId="{3A234930-661C-7540-BF32-6E80E72A334F}" destId="{99CFA834-237A-6B4F-80E8-D15373D2D1E2}" srcOrd="4" destOrd="0" presId="urn:microsoft.com/office/officeart/2009/3/layout/SubStepProcess"/>
    <dgm:cxn modelId="{F02C4538-60CA-EA47-B72B-39933EEE8E7F}"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CFDFDDB-52CA-6C44-AE6B-F3134C3A6C61}" type="doc">
      <dgm:prSet loTypeId="urn:microsoft.com/office/officeart/2005/8/layout/hProcess6" loCatId="" qsTypeId="urn:microsoft.com/office/officeart/2005/8/quickstyle/simple4" qsCatId="simple" csTypeId="urn:microsoft.com/office/officeart/2005/8/colors/accent1_2" csCatId="accent1" phldr="1"/>
      <dgm:spPr/>
      <dgm:t>
        <a:bodyPr/>
        <a:lstStyle/>
        <a:p>
          <a:endParaRPr lang="en-US"/>
        </a:p>
      </dgm:t>
    </dgm:pt>
    <dgm:pt modelId="{CD5459B9-3360-5049-ADA9-F52E98DB8FAC}">
      <dgm:prSet phldrT="[Text]"/>
      <dgm:spPr>
        <a:solidFill>
          <a:schemeClr val="accent2"/>
        </a:solidFill>
      </dgm:spPr>
      <dgm:t>
        <a:bodyPr/>
        <a:lstStyle/>
        <a:p>
          <a:r>
            <a:rPr lang="en-US" b="1" dirty="0">
              <a:solidFill>
                <a:schemeClr val="tx1"/>
              </a:solidFill>
            </a:rPr>
            <a:t>INPUTS</a:t>
          </a:r>
        </a:p>
      </dgm:t>
    </dgm:pt>
    <dgm:pt modelId="{C5AD0255-9C80-FD41-8A9D-298019D1FBC2}" type="parTrans" cxnId="{AAEF5DF6-6E73-0845-9F8B-F689F2761F24}">
      <dgm:prSet/>
      <dgm:spPr/>
      <dgm:t>
        <a:bodyPr/>
        <a:lstStyle/>
        <a:p>
          <a:endParaRPr lang="en-US"/>
        </a:p>
      </dgm:t>
    </dgm:pt>
    <dgm:pt modelId="{D4AA1F5A-2898-8E4B-94E1-B7E132ECCE5C}" type="sibTrans" cxnId="{AAEF5DF6-6E73-0845-9F8B-F689F2761F24}">
      <dgm:prSet/>
      <dgm:spPr/>
      <dgm:t>
        <a:bodyPr/>
        <a:lstStyle/>
        <a:p>
          <a:endParaRPr lang="en-US"/>
        </a:p>
      </dgm:t>
    </dgm:pt>
    <dgm:pt modelId="{2B6A1A8F-1E39-C147-BE53-3E5B65993167}">
      <dgm:prSet phldrT="[Text]"/>
      <dgm:spPr/>
      <dgm:t>
        <a:bodyPr/>
        <a:lstStyle/>
        <a:p>
          <a:r>
            <a:rPr lang="en-US" dirty="0"/>
            <a:t>Input #1</a:t>
          </a:r>
        </a:p>
      </dgm:t>
    </dgm:pt>
    <dgm:pt modelId="{35F7A49B-1DD9-E84F-858A-6F2CFD35A628}" type="parTrans" cxnId="{76D34484-B5D7-854F-A84B-ADC26FBD558C}">
      <dgm:prSet/>
      <dgm:spPr/>
      <dgm:t>
        <a:bodyPr/>
        <a:lstStyle/>
        <a:p>
          <a:endParaRPr lang="en-US"/>
        </a:p>
      </dgm:t>
    </dgm:pt>
    <dgm:pt modelId="{6B6B764B-B2E4-6545-BF52-CCE15A1B19A0}" type="sibTrans" cxnId="{76D34484-B5D7-854F-A84B-ADC26FBD558C}">
      <dgm:prSet/>
      <dgm:spPr/>
      <dgm:t>
        <a:bodyPr/>
        <a:lstStyle/>
        <a:p>
          <a:endParaRPr lang="en-US"/>
        </a:p>
      </dgm:t>
    </dgm:pt>
    <dgm:pt modelId="{9284311E-7783-0044-8D1C-521326AD84F9}">
      <dgm:prSet phldrT="[Text]"/>
      <dgm:spPr/>
      <dgm:t>
        <a:bodyPr/>
        <a:lstStyle/>
        <a:p>
          <a:r>
            <a:rPr lang="en-US" dirty="0"/>
            <a:t>Input #2</a:t>
          </a:r>
        </a:p>
      </dgm:t>
    </dgm:pt>
    <dgm:pt modelId="{4A778E8A-797D-3D45-91DC-234DE9052B6A}" type="parTrans" cxnId="{AC865FD9-96BD-2645-86BD-03287029D558}">
      <dgm:prSet/>
      <dgm:spPr/>
      <dgm:t>
        <a:bodyPr/>
        <a:lstStyle/>
        <a:p>
          <a:endParaRPr lang="en-US"/>
        </a:p>
      </dgm:t>
    </dgm:pt>
    <dgm:pt modelId="{5B9BA30B-1F3A-3344-B82C-68B0F238FB5F}" type="sibTrans" cxnId="{AC865FD9-96BD-2645-86BD-03287029D558}">
      <dgm:prSet/>
      <dgm:spPr/>
      <dgm:t>
        <a:bodyPr/>
        <a:lstStyle/>
        <a:p>
          <a:endParaRPr lang="en-US"/>
        </a:p>
      </dgm:t>
    </dgm:pt>
    <dgm:pt modelId="{1669DC4C-55CC-DA4D-A392-F35B643C1556}">
      <dgm:prSet phldrT="[Text]"/>
      <dgm:spPr/>
      <dgm:t>
        <a:bodyPr/>
        <a:lstStyle/>
        <a:p>
          <a:r>
            <a:rPr lang="en-US" dirty="0"/>
            <a:t>Input #3</a:t>
          </a:r>
        </a:p>
      </dgm:t>
    </dgm:pt>
    <dgm:pt modelId="{F940567F-0887-FE41-A8E8-3D2E0F5AFA88}" type="parTrans" cxnId="{E58BAE3C-32CF-874F-B72B-FBD38B160071}">
      <dgm:prSet/>
      <dgm:spPr/>
      <dgm:t>
        <a:bodyPr/>
        <a:lstStyle/>
        <a:p>
          <a:endParaRPr lang="en-US"/>
        </a:p>
      </dgm:t>
    </dgm:pt>
    <dgm:pt modelId="{69242588-C7B7-6C4E-970C-70EEC789AA9B}" type="sibTrans" cxnId="{E58BAE3C-32CF-874F-B72B-FBD38B160071}">
      <dgm:prSet/>
      <dgm:spPr/>
      <dgm:t>
        <a:bodyPr/>
        <a:lstStyle/>
        <a:p>
          <a:endParaRPr lang="en-US"/>
        </a:p>
      </dgm:t>
    </dgm:pt>
    <dgm:pt modelId="{08586F10-2238-0846-A8D5-86CD5D36B658}">
      <dgm:prSet phldrT="[Text]"/>
      <dgm:spPr/>
      <dgm:t>
        <a:bodyPr/>
        <a:lstStyle/>
        <a:p>
          <a:r>
            <a:rPr lang="en-US" b="1" dirty="0"/>
            <a:t>Process Step</a:t>
          </a:r>
        </a:p>
      </dgm:t>
    </dgm:pt>
    <dgm:pt modelId="{5A93991A-A7FB-234C-9AE2-A7FD7F385056}" type="parTrans" cxnId="{EA7B086F-AE69-1946-9FF6-D11DE1018E27}">
      <dgm:prSet/>
      <dgm:spPr/>
      <dgm:t>
        <a:bodyPr/>
        <a:lstStyle/>
        <a:p>
          <a:endParaRPr lang="en-US"/>
        </a:p>
      </dgm:t>
    </dgm:pt>
    <dgm:pt modelId="{94A5EEA0-5F12-EE4E-B09F-815FEA29BDF2}" type="sibTrans" cxnId="{EA7B086F-AE69-1946-9FF6-D11DE1018E27}">
      <dgm:prSet/>
      <dgm:spPr/>
      <dgm:t>
        <a:bodyPr/>
        <a:lstStyle/>
        <a:p>
          <a:endParaRPr lang="en-US"/>
        </a:p>
      </dgm:t>
    </dgm:pt>
    <dgm:pt modelId="{9FF714EF-3965-0C4C-BC53-3020DAC3FF7D}">
      <dgm:prSet phldrT="[Text]" custT="1"/>
      <dgm:spPr/>
      <dgm:t>
        <a:bodyPr/>
        <a:lstStyle/>
        <a:p>
          <a:pPr marL="171450" lvl="1" indent="0" algn="l" defTabSz="844550">
            <a:lnSpc>
              <a:spcPct val="90000"/>
            </a:lnSpc>
            <a:spcBef>
              <a:spcPct val="0"/>
            </a:spcBef>
            <a:spcAft>
              <a:spcPct val="15000"/>
            </a:spcAft>
            <a:buNone/>
          </a:pPr>
          <a:r>
            <a:rPr lang="en-US" sz="3200" dirty="0"/>
            <a:t>A</a:t>
          </a:r>
        </a:p>
      </dgm:t>
    </dgm:pt>
    <dgm:pt modelId="{58C519D1-9416-7146-9480-C83E5BF3B4F6}" type="parTrans" cxnId="{AB2480BE-3FD2-3B45-958D-9C46075C77DC}">
      <dgm:prSet/>
      <dgm:spPr/>
      <dgm:t>
        <a:bodyPr/>
        <a:lstStyle/>
        <a:p>
          <a:endParaRPr lang="en-US"/>
        </a:p>
      </dgm:t>
    </dgm:pt>
    <dgm:pt modelId="{5D83F948-EF14-2C42-ABCB-D50EF1ADC4D9}" type="sibTrans" cxnId="{AB2480BE-3FD2-3B45-958D-9C46075C77DC}">
      <dgm:prSet/>
      <dgm:spPr/>
      <dgm:t>
        <a:bodyPr/>
        <a:lstStyle/>
        <a:p>
          <a:endParaRPr lang="en-US"/>
        </a:p>
      </dgm:t>
    </dgm:pt>
    <dgm:pt modelId="{EDBEE10B-A062-004F-95F4-6E96B966D6FC}">
      <dgm:prSet/>
      <dgm:spPr/>
      <dgm:t>
        <a:bodyPr/>
        <a:lstStyle/>
        <a:p>
          <a:r>
            <a:rPr lang="en-US" b="1" dirty="0"/>
            <a:t>Process Step</a:t>
          </a:r>
        </a:p>
      </dgm:t>
    </dgm:pt>
    <dgm:pt modelId="{A9D58737-D736-FD4C-BB37-6175188FCC6A}" type="parTrans" cxnId="{B8C80F01-3309-2448-9C6F-E025F161FAAB}">
      <dgm:prSet/>
      <dgm:spPr/>
      <dgm:t>
        <a:bodyPr/>
        <a:lstStyle/>
        <a:p>
          <a:endParaRPr lang="en-US"/>
        </a:p>
      </dgm:t>
    </dgm:pt>
    <dgm:pt modelId="{42F845E2-2086-8E40-A688-9730232DF84F}" type="sibTrans" cxnId="{B8C80F01-3309-2448-9C6F-E025F161FAAB}">
      <dgm:prSet/>
      <dgm:spPr/>
      <dgm:t>
        <a:bodyPr/>
        <a:lstStyle/>
        <a:p>
          <a:endParaRPr lang="en-US"/>
        </a:p>
      </dgm:t>
    </dgm:pt>
    <dgm:pt modelId="{D5ED3683-AE05-4C44-8DD3-DD7F95ABA03F}">
      <dgm:prSet custT="1"/>
      <dgm:spPr/>
      <dgm:t>
        <a:bodyPr/>
        <a:lstStyle/>
        <a:p>
          <a:r>
            <a:rPr lang="en-US" sz="3200" dirty="0"/>
            <a:t>B</a:t>
          </a:r>
        </a:p>
      </dgm:t>
    </dgm:pt>
    <dgm:pt modelId="{8AB6DB72-B57C-E442-977E-68D7AD45C909}" type="parTrans" cxnId="{2C4B275E-6405-B74C-BE2C-B62FE1A21C9C}">
      <dgm:prSet/>
      <dgm:spPr/>
      <dgm:t>
        <a:bodyPr/>
        <a:lstStyle/>
        <a:p>
          <a:endParaRPr lang="en-US"/>
        </a:p>
      </dgm:t>
    </dgm:pt>
    <dgm:pt modelId="{9EDA1F2C-9858-F741-B687-F48FDDF7DBAF}" type="sibTrans" cxnId="{2C4B275E-6405-B74C-BE2C-B62FE1A21C9C}">
      <dgm:prSet/>
      <dgm:spPr/>
      <dgm:t>
        <a:bodyPr/>
        <a:lstStyle/>
        <a:p>
          <a:endParaRPr lang="en-US"/>
        </a:p>
      </dgm:t>
    </dgm:pt>
    <dgm:pt modelId="{4E82DF1D-DAE1-0D45-9BF6-8409D11C1622}">
      <dgm:prSet/>
      <dgm:spPr>
        <a:solidFill>
          <a:schemeClr val="accent3"/>
        </a:solidFill>
      </dgm:spPr>
      <dgm:t>
        <a:bodyPr/>
        <a:lstStyle/>
        <a:p>
          <a:r>
            <a:rPr lang="en-US" b="1" dirty="0">
              <a:solidFill>
                <a:srgbClr val="FF0000"/>
              </a:solidFill>
            </a:rPr>
            <a:t>OUTCOME</a:t>
          </a:r>
        </a:p>
      </dgm:t>
    </dgm:pt>
    <dgm:pt modelId="{EFEF856D-348E-814C-BADA-83A7765264A3}" type="parTrans" cxnId="{FF4F72C9-E99C-BB42-8501-58FBBCCBF0AD}">
      <dgm:prSet/>
      <dgm:spPr/>
      <dgm:t>
        <a:bodyPr/>
        <a:lstStyle/>
        <a:p>
          <a:endParaRPr lang="en-US"/>
        </a:p>
      </dgm:t>
    </dgm:pt>
    <dgm:pt modelId="{BBF99D63-90E4-9449-84EA-10F9BA8FC6AD}" type="sibTrans" cxnId="{FF4F72C9-E99C-BB42-8501-58FBBCCBF0AD}">
      <dgm:prSet/>
      <dgm:spPr/>
      <dgm:t>
        <a:bodyPr/>
        <a:lstStyle/>
        <a:p>
          <a:endParaRPr lang="en-US"/>
        </a:p>
      </dgm:t>
    </dgm:pt>
    <dgm:pt modelId="{345D6CA3-7B3C-6B4E-A85D-2636AA92A090}">
      <dgm:prSet/>
      <dgm:spPr/>
      <dgm:t>
        <a:bodyPr/>
        <a:lstStyle/>
        <a:p>
          <a:r>
            <a:rPr lang="en-US" b="1" dirty="0"/>
            <a:t>Process Step</a:t>
          </a:r>
        </a:p>
      </dgm:t>
    </dgm:pt>
    <dgm:pt modelId="{57E0F819-DBC0-7F4C-AD69-CD2D9541D504}" type="parTrans" cxnId="{A3309547-7E63-2242-9262-7CBC6BA88A5C}">
      <dgm:prSet/>
      <dgm:spPr/>
      <dgm:t>
        <a:bodyPr/>
        <a:lstStyle/>
        <a:p>
          <a:endParaRPr lang="en-US"/>
        </a:p>
      </dgm:t>
    </dgm:pt>
    <dgm:pt modelId="{53D975DE-BE01-414D-BD8C-C7277CF242CC}" type="sibTrans" cxnId="{A3309547-7E63-2242-9262-7CBC6BA88A5C}">
      <dgm:prSet/>
      <dgm:spPr/>
      <dgm:t>
        <a:bodyPr/>
        <a:lstStyle/>
        <a:p>
          <a:endParaRPr lang="en-US"/>
        </a:p>
      </dgm:t>
    </dgm:pt>
    <dgm:pt modelId="{3A2ACB04-80BB-FC42-99B1-DEF420754D8E}">
      <dgm:prSet custT="1"/>
      <dgm:spPr/>
      <dgm:t>
        <a:bodyPr/>
        <a:lstStyle/>
        <a:p>
          <a:r>
            <a:rPr lang="en-US" sz="3200" dirty="0"/>
            <a:t>C</a:t>
          </a:r>
        </a:p>
      </dgm:t>
    </dgm:pt>
    <dgm:pt modelId="{5D9D1301-FEAD-C64A-9FAF-275A2A716E0A}" type="parTrans" cxnId="{8A9AC0A2-95AB-BB49-98F9-9B05DE3081F2}">
      <dgm:prSet/>
      <dgm:spPr/>
      <dgm:t>
        <a:bodyPr/>
        <a:lstStyle/>
        <a:p>
          <a:endParaRPr lang="en-US"/>
        </a:p>
      </dgm:t>
    </dgm:pt>
    <dgm:pt modelId="{2F3110C1-79F5-9A42-B713-2126DCD7D948}" type="sibTrans" cxnId="{8A9AC0A2-95AB-BB49-98F9-9B05DE3081F2}">
      <dgm:prSet/>
      <dgm:spPr/>
      <dgm:t>
        <a:bodyPr/>
        <a:lstStyle/>
        <a:p>
          <a:endParaRPr lang="en-US"/>
        </a:p>
      </dgm:t>
    </dgm:pt>
    <dgm:pt modelId="{B4BBBFA2-1321-F641-8610-1D09130123D1}" type="pres">
      <dgm:prSet presAssocID="{5CFDFDDB-52CA-6C44-AE6B-F3134C3A6C61}" presName="theList" presStyleCnt="0">
        <dgm:presLayoutVars>
          <dgm:dir/>
          <dgm:animLvl val="lvl"/>
          <dgm:resizeHandles val="exact"/>
        </dgm:presLayoutVars>
      </dgm:prSet>
      <dgm:spPr/>
      <dgm:t>
        <a:bodyPr/>
        <a:lstStyle/>
        <a:p>
          <a:endParaRPr lang="en-US"/>
        </a:p>
      </dgm:t>
    </dgm:pt>
    <dgm:pt modelId="{926D83FA-0B58-AC47-A796-CA13E4565CB4}" type="pres">
      <dgm:prSet presAssocID="{CD5459B9-3360-5049-ADA9-F52E98DB8FAC}" presName="compNode" presStyleCnt="0"/>
      <dgm:spPr/>
    </dgm:pt>
    <dgm:pt modelId="{B29CAAC1-8028-2148-B109-49EDD1177473}" type="pres">
      <dgm:prSet presAssocID="{CD5459B9-3360-5049-ADA9-F52E98DB8FAC}" presName="noGeometry" presStyleCnt="0"/>
      <dgm:spPr/>
    </dgm:pt>
    <dgm:pt modelId="{DF232288-8860-FD4F-A3B8-21018701F3CF}" type="pres">
      <dgm:prSet presAssocID="{CD5459B9-3360-5049-ADA9-F52E98DB8FAC}" presName="childTextVisible" presStyleLbl="bgAccFollowNode1" presStyleIdx="0" presStyleCnt="5">
        <dgm:presLayoutVars>
          <dgm:bulletEnabled val="1"/>
        </dgm:presLayoutVars>
      </dgm:prSet>
      <dgm:spPr/>
      <dgm:t>
        <a:bodyPr/>
        <a:lstStyle/>
        <a:p>
          <a:endParaRPr lang="en-US"/>
        </a:p>
      </dgm:t>
    </dgm:pt>
    <dgm:pt modelId="{F17B99CE-42FF-914D-98B2-1F0A29F17DCF}" type="pres">
      <dgm:prSet presAssocID="{CD5459B9-3360-5049-ADA9-F52E98DB8FAC}" presName="childTextHidden" presStyleLbl="bgAccFollowNode1" presStyleIdx="0" presStyleCnt="5"/>
      <dgm:spPr/>
      <dgm:t>
        <a:bodyPr/>
        <a:lstStyle/>
        <a:p>
          <a:endParaRPr lang="en-US"/>
        </a:p>
      </dgm:t>
    </dgm:pt>
    <dgm:pt modelId="{5FBE038A-EF5F-1548-8EF4-C3C972D59102}" type="pres">
      <dgm:prSet presAssocID="{CD5459B9-3360-5049-ADA9-F52E98DB8FAC}" presName="parentText" presStyleLbl="node1" presStyleIdx="0" presStyleCnt="5">
        <dgm:presLayoutVars>
          <dgm:chMax val="1"/>
          <dgm:bulletEnabled val="1"/>
        </dgm:presLayoutVars>
      </dgm:prSet>
      <dgm:spPr/>
      <dgm:t>
        <a:bodyPr/>
        <a:lstStyle/>
        <a:p>
          <a:endParaRPr lang="en-US"/>
        </a:p>
      </dgm:t>
    </dgm:pt>
    <dgm:pt modelId="{F80B8EE0-DEE9-7F45-B6B2-0F6130994CEA}" type="pres">
      <dgm:prSet presAssocID="{CD5459B9-3360-5049-ADA9-F52E98DB8FAC}" presName="aSpace" presStyleCnt="0"/>
      <dgm:spPr/>
    </dgm:pt>
    <dgm:pt modelId="{8F4B843E-88A0-FB41-82EF-97D4662B46B3}" type="pres">
      <dgm:prSet presAssocID="{08586F10-2238-0846-A8D5-86CD5D36B658}" presName="compNode" presStyleCnt="0"/>
      <dgm:spPr/>
    </dgm:pt>
    <dgm:pt modelId="{45E56F6C-FA2F-A046-B084-BBD56CC438FB}" type="pres">
      <dgm:prSet presAssocID="{08586F10-2238-0846-A8D5-86CD5D36B658}" presName="noGeometry" presStyleCnt="0"/>
      <dgm:spPr/>
    </dgm:pt>
    <dgm:pt modelId="{17B7B440-3C12-C746-BFA4-8251FED9FBEE}" type="pres">
      <dgm:prSet presAssocID="{08586F10-2238-0846-A8D5-86CD5D36B658}" presName="childTextVisible" presStyleLbl="bgAccFollowNode1" presStyleIdx="1" presStyleCnt="5">
        <dgm:presLayoutVars>
          <dgm:bulletEnabled val="1"/>
        </dgm:presLayoutVars>
      </dgm:prSet>
      <dgm:spPr/>
      <dgm:t>
        <a:bodyPr/>
        <a:lstStyle/>
        <a:p>
          <a:endParaRPr lang="en-US"/>
        </a:p>
      </dgm:t>
    </dgm:pt>
    <dgm:pt modelId="{96D43786-74B2-B047-BDD6-C1B1896DB7B9}" type="pres">
      <dgm:prSet presAssocID="{08586F10-2238-0846-A8D5-86CD5D36B658}" presName="childTextHidden" presStyleLbl="bgAccFollowNode1" presStyleIdx="1" presStyleCnt="5"/>
      <dgm:spPr/>
      <dgm:t>
        <a:bodyPr/>
        <a:lstStyle/>
        <a:p>
          <a:endParaRPr lang="en-US"/>
        </a:p>
      </dgm:t>
    </dgm:pt>
    <dgm:pt modelId="{FE91ED82-B84F-4C47-ABA9-35B2A416CFC8}" type="pres">
      <dgm:prSet presAssocID="{08586F10-2238-0846-A8D5-86CD5D36B658}" presName="parentText" presStyleLbl="node1" presStyleIdx="1" presStyleCnt="5">
        <dgm:presLayoutVars>
          <dgm:chMax val="1"/>
          <dgm:bulletEnabled val="1"/>
        </dgm:presLayoutVars>
      </dgm:prSet>
      <dgm:spPr/>
      <dgm:t>
        <a:bodyPr/>
        <a:lstStyle/>
        <a:p>
          <a:endParaRPr lang="en-US"/>
        </a:p>
      </dgm:t>
    </dgm:pt>
    <dgm:pt modelId="{2E3255EF-5C2F-2A48-8FC0-DF1FD917A53B}" type="pres">
      <dgm:prSet presAssocID="{08586F10-2238-0846-A8D5-86CD5D36B658}" presName="aSpace" presStyleCnt="0"/>
      <dgm:spPr/>
    </dgm:pt>
    <dgm:pt modelId="{267D4BF1-E786-C040-94BC-776227714644}" type="pres">
      <dgm:prSet presAssocID="{EDBEE10B-A062-004F-95F4-6E96B966D6FC}" presName="compNode" presStyleCnt="0"/>
      <dgm:spPr/>
    </dgm:pt>
    <dgm:pt modelId="{D124137D-CC7F-954C-8E80-D8A271B981D2}" type="pres">
      <dgm:prSet presAssocID="{EDBEE10B-A062-004F-95F4-6E96B966D6FC}" presName="noGeometry" presStyleCnt="0"/>
      <dgm:spPr/>
    </dgm:pt>
    <dgm:pt modelId="{3D79C2DA-0CBE-D549-9B64-C8A6BC8265C6}" type="pres">
      <dgm:prSet presAssocID="{EDBEE10B-A062-004F-95F4-6E96B966D6FC}" presName="childTextVisible" presStyleLbl="bgAccFollowNode1" presStyleIdx="2" presStyleCnt="5">
        <dgm:presLayoutVars>
          <dgm:bulletEnabled val="1"/>
        </dgm:presLayoutVars>
      </dgm:prSet>
      <dgm:spPr/>
      <dgm:t>
        <a:bodyPr/>
        <a:lstStyle/>
        <a:p>
          <a:endParaRPr lang="en-US"/>
        </a:p>
      </dgm:t>
    </dgm:pt>
    <dgm:pt modelId="{14DBDEC0-E14C-CB42-B7D9-7C9E1FF481FB}" type="pres">
      <dgm:prSet presAssocID="{EDBEE10B-A062-004F-95F4-6E96B966D6FC}" presName="childTextHidden" presStyleLbl="bgAccFollowNode1" presStyleIdx="2" presStyleCnt="5"/>
      <dgm:spPr/>
      <dgm:t>
        <a:bodyPr/>
        <a:lstStyle/>
        <a:p>
          <a:endParaRPr lang="en-US"/>
        </a:p>
      </dgm:t>
    </dgm:pt>
    <dgm:pt modelId="{87724D1A-170D-7145-9273-B79C70D57213}" type="pres">
      <dgm:prSet presAssocID="{EDBEE10B-A062-004F-95F4-6E96B966D6FC}" presName="parentText" presStyleLbl="node1" presStyleIdx="2" presStyleCnt="5">
        <dgm:presLayoutVars>
          <dgm:chMax val="1"/>
          <dgm:bulletEnabled val="1"/>
        </dgm:presLayoutVars>
      </dgm:prSet>
      <dgm:spPr/>
      <dgm:t>
        <a:bodyPr/>
        <a:lstStyle/>
        <a:p>
          <a:endParaRPr lang="en-US"/>
        </a:p>
      </dgm:t>
    </dgm:pt>
    <dgm:pt modelId="{338B6374-991D-744E-A487-63A9E960ACB5}" type="pres">
      <dgm:prSet presAssocID="{EDBEE10B-A062-004F-95F4-6E96B966D6FC}" presName="aSpace" presStyleCnt="0"/>
      <dgm:spPr/>
    </dgm:pt>
    <dgm:pt modelId="{E621D652-AA20-3F41-B1FF-17183855EE62}" type="pres">
      <dgm:prSet presAssocID="{345D6CA3-7B3C-6B4E-A85D-2636AA92A090}" presName="compNode" presStyleCnt="0"/>
      <dgm:spPr/>
    </dgm:pt>
    <dgm:pt modelId="{1B3D8799-7D7E-D941-ADD6-3E242621BB60}" type="pres">
      <dgm:prSet presAssocID="{345D6CA3-7B3C-6B4E-A85D-2636AA92A090}" presName="noGeometry" presStyleCnt="0"/>
      <dgm:spPr/>
    </dgm:pt>
    <dgm:pt modelId="{27373CB1-0FC4-EA44-8053-481E4F7465AC}" type="pres">
      <dgm:prSet presAssocID="{345D6CA3-7B3C-6B4E-A85D-2636AA92A090}" presName="childTextVisible" presStyleLbl="bgAccFollowNode1" presStyleIdx="3" presStyleCnt="5">
        <dgm:presLayoutVars>
          <dgm:bulletEnabled val="1"/>
        </dgm:presLayoutVars>
      </dgm:prSet>
      <dgm:spPr/>
      <dgm:t>
        <a:bodyPr/>
        <a:lstStyle/>
        <a:p>
          <a:endParaRPr lang="en-US"/>
        </a:p>
      </dgm:t>
    </dgm:pt>
    <dgm:pt modelId="{020D4280-1A1C-014A-8051-65429806A9F6}" type="pres">
      <dgm:prSet presAssocID="{345D6CA3-7B3C-6B4E-A85D-2636AA92A090}" presName="childTextHidden" presStyleLbl="bgAccFollowNode1" presStyleIdx="3" presStyleCnt="5"/>
      <dgm:spPr/>
      <dgm:t>
        <a:bodyPr/>
        <a:lstStyle/>
        <a:p>
          <a:endParaRPr lang="en-US"/>
        </a:p>
      </dgm:t>
    </dgm:pt>
    <dgm:pt modelId="{B39DBD62-83E4-7D41-82F4-249ED32E5559}" type="pres">
      <dgm:prSet presAssocID="{345D6CA3-7B3C-6B4E-A85D-2636AA92A090}" presName="parentText" presStyleLbl="node1" presStyleIdx="3" presStyleCnt="5">
        <dgm:presLayoutVars>
          <dgm:chMax val="1"/>
          <dgm:bulletEnabled val="1"/>
        </dgm:presLayoutVars>
      </dgm:prSet>
      <dgm:spPr/>
      <dgm:t>
        <a:bodyPr/>
        <a:lstStyle/>
        <a:p>
          <a:endParaRPr lang="en-US"/>
        </a:p>
      </dgm:t>
    </dgm:pt>
    <dgm:pt modelId="{5B6464E0-09F4-534E-98FA-4BFE1D16F0E7}" type="pres">
      <dgm:prSet presAssocID="{345D6CA3-7B3C-6B4E-A85D-2636AA92A090}" presName="aSpace" presStyleCnt="0"/>
      <dgm:spPr/>
    </dgm:pt>
    <dgm:pt modelId="{564A4B78-6363-C345-ACDD-B9DA77E65D3C}" type="pres">
      <dgm:prSet presAssocID="{4E82DF1D-DAE1-0D45-9BF6-8409D11C1622}" presName="compNode" presStyleCnt="0"/>
      <dgm:spPr/>
    </dgm:pt>
    <dgm:pt modelId="{4E237786-2AC7-4B44-AC86-D122D31A5F99}" type="pres">
      <dgm:prSet presAssocID="{4E82DF1D-DAE1-0D45-9BF6-8409D11C1622}" presName="noGeometry" presStyleCnt="0"/>
      <dgm:spPr/>
    </dgm:pt>
    <dgm:pt modelId="{703EB280-B295-DA48-AC05-0B7A91B137E2}" type="pres">
      <dgm:prSet presAssocID="{4E82DF1D-DAE1-0D45-9BF6-8409D11C1622}" presName="childTextVisible" presStyleLbl="bgAccFollowNode1" presStyleIdx="4" presStyleCnt="5" custScaleY="100313">
        <dgm:presLayoutVars>
          <dgm:bulletEnabled val="1"/>
        </dgm:presLayoutVars>
      </dgm:prSet>
      <dgm:spPr>
        <a:noFill/>
        <a:ln>
          <a:noFill/>
        </a:ln>
      </dgm:spPr>
    </dgm:pt>
    <dgm:pt modelId="{8FB7D2EA-C003-F141-9DDE-F957EF1840A8}" type="pres">
      <dgm:prSet presAssocID="{4E82DF1D-DAE1-0D45-9BF6-8409D11C1622}" presName="childTextHidden" presStyleLbl="bgAccFollowNode1" presStyleIdx="4" presStyleCnt="5"/>
      <dgm:spPr/>
    </dgm:pt>
    <dgm:pt modelId="{18298BDA-2A66-5D42-90B8-52AEE0A594A6}" type="pres">
      <dgm:prSet presAssocID="{4E82DF1D-DAE1-0D45-9BF6-8409D11C1622}" presName="parentText" presStyleLbl="node1" presStyleIdx="4" presStyleCnt="5">
        <dgm:presLayoutVars>
          <dgm:chMax val="1"/>
          <dgm:bulletEnabled val="1"/>
        </dgm:presLayoutVars>
      </dgm:prSet>
      <dgm:spPr>
        <a:prstGeom prst="flowChartTerminator">
          <a:avLst/>
        </a:prstGeom>
      </dgm:spPr>
      <dgm:t>
        <a:bodyPr/>
        <a:lstStyle/>
        <a:p>
          <a:endParaRPr lang="en-US"/>
        </a:p>
      </dgm:t>
    </dgm:pt>
  </dgm:ptLst>
  <dgm:cxnLst>
    <dgm:cxn modelId="{3A898ECB-105F-A140-B4A4-5831ABB4E198}" type="presOf" srcId="{1669DC4C-55CC-DA4D-A392-F35B643C1556}" destId="{DF232288-8860-FD4F-A3B8-21018701F3CF}" srcOrd="0" destOrd="2" presId="urn:microsoft.com/office/officeart/2005/8/layout/hProcess6"/>
    <dgm:cxn modelId="{2C4B275E-6405-B74C-BE2C-B62FE1A21C9C}" srcId="{EDBEE10B-A062-004F-95F4-6E96B966D6FC}" destId="{D5ED3683-AE05-4C44-8DD3-DD7F95ABA03F}" srcOrd="0" destOrd="0" parTransId="{8AB6DB72-B57C-E442-977E-68D7AD45C909}" sibTransId="{9EDA1F2C-9858-F741-B687-F48FDDF7DBAF}"/>
    <dgm:cxn modelId="{13796FE3-FED2-E44C-B390-981CA9DC26A5}" type="presOf" srcId="{08586F10-2238-0846-A8D5-86CD5D36B658}" destId="{FE91ED82-B84F-4C47-ABA9-35B2A416CFC8}" srcOrd="0" destOrd="0" presId="urn:microsoft.com/office/officeart/2005/8/layout/hProcess6"/>
    <dgm:cxn modelId="{2AE34254-4F9A-6D4F-B714-D48B01A6E41B}" type="presOf" srcId="{9284311E-7783-0044-8D1C-521326AD84F9}" destId="{F17B99CE-42FF-914D-98B2-1F0A29F17DCF}" srcOrd="1" destOrd="1" presId="urn:microsoft.com/office/officeart/2005/8/layout/hProcess6"/>
    <dgm:cxn modelId="{999F12F6-CF42-E744-A166-3CEAEC53CEDB}" type="presOf" srcId="{3A2ACB04-80BB-FC42-99B1-DEF420754D8E}" destId="{020D4280-1A1C-014A-8051-65429806A9F6}" srcOrd="1" destOrd="0" presId="urn:microsoft.com/office/officeart/2005/8/layout/hProcess6"/>
    <dgm:cxn modelId="{396F9E50-A068-1440-B46A-B78EFCF606C3}" type="presOf" srcId="{9FF714EF-3965-0C4C-BC53-3020DAC3FF7D}" destId="{17B7B440-3C12-C746-BFA4-8251FED9FBEE}" srcOrd="0" destOrd="0" presId="urn:microsoft.com/office/officeart/2005/8/layout/hProcess6"/>
    <dgm:cxn modelId="{1D9DCF63-1BC9-5D48-ACB2-2252063C91ED}" type="presOf" srcId="{CD5459B9-3360-5049-ADA9-F52E98DB8FAC}" destId="{5FBE038A-EF5F-1548-8EF4-C3C972D59102}" srcOrd="0" destOrd="0" presId="urn:microsoft.com/office/officeart/2005/8/layout/hProcess6"/>
    <dgm:cxn modelId="{2FFD6C75-713B-F547-9481-32670BB87C5C}" type="presOf" srcId="{2B6A1A8F-1E39-C147-BE53-3E5B65993167}" destId="{DF232288-8860-FD4F-A3B8-21018701F3CF}" srcOrd="0" destOrd="0" presId="urn:microsoft.com/office/officeart/2005/8/layout/hProcess6"/>
    <dgm:cxn modelId="{E58BAE3C-32CF-874F-B72B-FBD38B160071}" srcId="{CD5459B9-3360-5049-ADA9-F52E98DB8FAC}" destId="{1669DC4C-55CC-DA4D-A392-F35B643C1556}" srcOrd="2" destOrd="0" parTransId="{F940567F-0887-FE41-A8E8-3D2E0F5AFA88}" sibTransId="{69242588-C7B7-6C4E-970C-70EEC789AA9B}"/>
    <dgm:cxn modelId="{0ADF97E4-182D-3845-9BC0-A2C40FE1694A}" type="presOf" srcId="{D5ED3683-AE05-4C44-8DD3-DD7F95ABA03F}" destId="{3D79C2DA-0CBE-D549-9B64-C8A6BC8265C6}" srcOrd="0" destOrd="0" presId="urn:microsoft.com/office/officeart/2005/8/layout/hProcess6"/>
    <dgm:cxn modelId="{8EE6FA0E-C2F9-9F49-8DF0-6FCB2D48372D}" type="presOf" srcId="{3A2ACB04-80BB-FC42-99B1-DEF420754D8E}" destId="{27373CB1-0FC4-EA44-8053-481E4F7465AC}" srcOrd="0" destOrd="0" presId="urn:microsoft.com/office/officeart/2005/8/layout/hProcess6"/>
    <dgm:cxn modelId="{7D8ADED1-2013-814A-B7D5-E48717527347}" type="presOf" srcId="{2B6A1A8F-1E39-C147-BE53-3E5B65993167}" destId="{F17B99CE-42FF-914D-98B2-1F0A29F17DCF}" srcOrd="1" destOrd="0" presId="urn:microsoft.com/office/officeart/2005/8/layout/hProcess6"/>
    <dgm:cxn modelId="{76D34484-B5D7-854F-A84B-ADC26FBD558C}" srcId="{CD5459B9-3360-5049-ADA9-F52E98DB8FAC}" destId="{2B6A1A8F-1E39-C147-BE53-3E5B65993167}" srcOrd="0" destOrd="0" parTransId="{35F7A49B-1DD9-E84F-858A-6F2CFD35A628}" sibTransId="{6B6B764B-B2E4-6545-BF52-CCE15A1B19A0}"/>
    <dgm:cxn modelId="{02AEE107-4CA1-2E4B-827E-C2D891F1EBB2}" type="presOf" srcId="{EDBEE10B-A062-004F-95F4-6E96B966D6FC}" destId="{87724D1A-170D-7145-9273-B79C70D57213}" srcOrd="0" destOrd="0" presId="urn:microsoft.com/office/officeart/2005/8/layout/hProcess6"/>
    <dgm:cxn modelId="{C63BFDD0-9E79-2640-B5A1-B5B248F3CBD4}" type="presOf" srcId="{345D6CA3-7B3C-6B4E-A85D-2636AA92A090}" destId="{B39DBD62-83E4-7D41-82F4-249ED32E5559}" srcOrd="0" destOrd="0" presId="urn:microsoft.com/office/officeart/2005/8/layout/hProcess6"/>
    <dgm:cxn modelId="{AB2480BE-3FD2-3B45-958D-9C46075C77DC}" srcId="{08586F10-2238-0846-A8D5-86CD5D36B658}" destId="{9FF714EF-3965-0C4C-BC53-3020DAC3FF7D}" srcOrd="0" destOrd="0" parTransId="{58C519D1-9416-7146-9480-C83E5BF3B4F6}" sibTransId="{5D83F948-EF14-2C42-ABCB-D50EF1ADC4D9}"/>
    <dgm:cxn modelId="{A3309547-7E63-2242-9262-7CBC6BA88A5C}" srcId="{5CFDFDDB-52CA-6C44-AE6B-F3134C3A6C61}" destId="{345D6CA3-7B3C-6B4E-A85D-2636AA92A090}" srcOrd="3" destOrd="0" parTransId="{57E0F819-DBC0-7F4C-AD69-CD2D9541D504}" sibTransId="{53D975DE-BE01-414D-BD8C-C7277CF242CC}"/>
    <dgm:cxn modelId="{995A302A-1897-7147-A371-9FEB8DD76FCF}" type="presOf" srcId="{9284311E-7783-0044-8D1C-521326AD84F9}" destId="{DF232288-8860-FD4F-A3B8-21018701F3CF}" srcOrd="0" destOrd="1" presId="urn:microsoft.com/office/officeart/2005/8/layout/hProcess6"/>
    <dgm:cxn modelId="{FF4F72C9-E99C-BB42-8501-58FBBCCBF0AD}" srcId="{5CFDFDDB-52CA-6C44-AE6B-F3134C3A6C61}" destId="{4E82DF1D-DAE1-0D45-9BF6-8409D11C1622}" srcOrd="4" destOrd="0" parTransId="{EFEF856D-348E-814C-BADA-83A7765264A3}" sibTransId="{BBF99D63-90E4-9449-84EA-10F9BA8FC6AD}"/>
    <dgm:cxn modelId="{B80A6FBB-6509-0940-983C-1D97368D3272}" type="presOf" srcId="{D5ED3683-AE05-4C44-8DD3-DD7F95ABA03F}" destId="{14DBDEC0-E14C-CB42-B7D9-7C9E1FF481FB}" srcOrd="1" destOrd="0" presId="urn:microsoft.com/office/officeart/2005/8/layout/hProcess6"/>
    <dgm:cxn modelId="{465F936C-29FC-EF4C-825D-7342F073F321}" type="presOf" srcId="{9FF714EF-3965-0C4C-BC53-3020DAC3FF7D}" destId="{96D43786-74B2-B047-BDD6-C1B1896DB7B9}" srcOrd="1" destOrd="0" presId="urn:microsoft.com/office/officeart/2005/8/layout/hProcess6"/>
    <dgm:cxn modelId="{AAEF5DF6-6E73-0845-9F8B-F689F2761F24}" srcId="{5CFDFDDB-52CA-6C44-AE6B-F3134C3A6C61}" destId="{CD5459B9-3360-5049-ADA9-F52E98DB8FAC}" srcOrd="0" destOrd="0" parTransId="{C5AD0255-9C80-FD41-8A9D-298019D1FBC2}" sibTransId="{D4AA1F5A-2898-8E4B-94E1-B7E132ECCE5C}"/>
    <dgm:cxn modelId="{EA7B086F-AE69-1946-9FF6-D11DE1018E27}" srcId="{5CFDFDDB-52CA-6C44-AE6B-F3134C3A6C61}" destId="{08586F10-2238-0846-A8D5-86CD5D36B658}" srcOrd="1" destOrd="0" parTransId="{5A93991A-A7FB-234C-9AE2-A7FD7F385056}" sibTransId="{94A5EEA0-5F12-EE4E-B09F-815FEA29BDF2}"/>
    <dgm:cxn modelId="{AC865FD9-96BD-2645-86BD-03287029D558}" srcId="{CD5459B9-3360-5049-ADA9-F52E98DB8FAC}" destId="{9284311E-7783-0044-8D1C-521326AD84F9}" srcOrd="1" destOrd="0" parTransId="{4A778E8A-797D-3D45-91DC-234DE9052B6A}" sibTransId="{5B9BA30B-1F3A-3344-B82C-68B0F238FB5F}"/>
    <dgm:cxn modelId="{93957BCE-37F6-9B47-8A6D-3C41F50ADB1E}" type="presOf" srcId="{4E82DF1D-DAE1-0D45-9BF6-8409D11C1622}" destId="{18298BDA-2A66-5D42-90B8-52AEE0A594A6}" srcOrd="0" destOrd="0" presId="urn:microsoft.com/office/officeart/2005/8/layout/hProcess6"/>
    <dgm:cxn modelId="{E0A9BC81-99B7-5B4E-9F36-E4D0BD8A892C}" type="presOf" srcId="{5CFDFDDB-52CA-6C44-AE6B-F3134C3A6C61}" destId="{B4BBBFA2-1321-F641-8610-1D09130123D1}" srcOrd="0" destOrd="0" presId="urn:microsoft.com/office/officeart/2005/8/layout/hProcess6"/>
    <dgm:cxn modelId="{8A9AC0A2-95AB-BB49-98F9-9B05DE3081F2}" srcId="{345D6CA3-7B3C-6B4E-A85D-2636AA92A090}" destId="{3A2ACB04-80BB-FC42-99B1-DEF420754D8E}" srcOrd="0" destOrd="0" parTransId="{5D9D1301-FEAD-C64A-9FAF-275A2A716E0A}" sibTransId="{2F3110C1-79F5-9A42-B713-2126DCD7D948}"/>
    <dgm:cxn modelId="{B8C80F01-3309-2448-9C6F-E025F161FAAB}" srcId="{5CFDFDDB-52CA-6C44-AE6B-F3134C3A6C61}" destId="{EDBEE10B-A062-004F-95F4-6E96B966D6FC}" srcOrd="2" destOrd="0" parTransId="{A9D58737-D736-FD4C-BB37-6175188FCC6A}" sibTransId="{42F845E2-2086-8E40-A688-9730232DF84F}"/>
    <dgm:cxn modelId="{FB888220-D070-7546-9734-9AA5D978CE90}" type="presOf" srcId="{1669DC4C-55CC-DA4D-A392-F35B643C1556}" destId="{F17B99CE-42FF-914D-98B2-1F0A29F17DCF}" srcOrd="1" destOrd="2" presId="urn:microsoft.com/office/officeart/2005/8/layout/hProcess6"/>
    <dgm:cxn modelId="{C54A5942-9CE5-D74E-B364-68E30F9CEC62}" type="presParOf" srcId="{B4BBBFA2-1321-F641-8610-1D09130123D1}" destId="{926D83FA-0B58-AC47-A796-CA13E4565CB4}" srcOrd="0" destOrd="0" presId="urn:microsoft.com/office/officeart/2005/8/layout/hProcess6"/>
    <dgm:cxn modelId="{73154FEA-F54A-1648-85DC-63F3FF1EB6DE}" type="presParOf" srcId="{926D83FA-0B58-AC47-A796-CA13E4565CB4}" destId="{B29CAAC1-8028-2148-B109-49EDD1177473}" srcOrd="0" destOrd="0" presId="urn:microsoft.com/office/officeart/2005/8/layout/hProcess6"/>
    <dgm:cxn modelId="{5D7774C6-F8B2-9941-9601-A61F52229447}" type="presParOf" srcId="{926D83FA-0B58-AC47-A796-CA13E4565CB4}" destId="{DF232288-8860-FD4F-A3B8-21018701F3CF}" srcOrd="1" destOrd="0" presId="urn:microsoft.com/office/officeart/2005/8/layout/hProcess6"/>
    <dgm:cxn modelId="{7A751E94-3C82-3443-BA71-AC5B9D48541B}" type="presParOf" srcId="{926D83FA-0B58-AC47-A796-CA13E4565CB4}" destId="{F17B99CE-42FF-914D-98B2-1F0A29F17DCF}" srcOrd="2" destOrd="0" presId="urn:microsoft.com/office/officeart/2005/8/layout/hProcess6"/>
    <dgm:cxn modelId="{47441673-D0B0-5145-BEFD-E8B1C5732AF1}" type="presParOf" srcId="{926D83FA-0B58-AC47-A796-CA13E4565CB4}" destId="{5FBE038A-EF5F-1548-8EF4-C3C972D59102}" srcOrd="3" destOrd="0" presId="urn:microsoft.com/office/officeart/2005/8/layout/hProcess6"/>
    <dgm:cxn modelId="{E45461BA-976B-9C40-B348-AA6DE540C9B7}" type="presParOf" srcId="{B4BBBFA2-1321-F641-8610-1D09130123D1}" destId="{F80B8EE0-DEE9-7F45-B6B2-0F6130994CEA}" srcOrd="1" destOrd="0" presId="urn:microsoft.com/office/officeart/2005/8/layout/hProcess6"/>
    <dgm:cxn modelId="{E13328DD-646A-2248-A33D-FEBC330BFCD0}" type="presParOf" srcId="{B4BBBFA2-1321-F641-8610-1D09130123D1}" destId="{8F4B843E-88A0-FB41-82EF-97D4662B46B3}" srcOrd="2" destOrd="0" presId="urn:microsoft.com/office/officeart/2005/8/layout/hProcess6"/>
    <dgm:cxn modelId="{6F3231CD-8C35-6F45-8E37-BEFC841A0577}" type="presParOf" srcId="{8F4B843E-88A0-FB41-82EF-97D4662B46B3}" destId="{45E56F6C-FA2F-A046-B084-BBD56CC438FB}" srcOrd="0" destOrd="0" presId="urn:microsoft.com/office/officeart/2005/8/layout/hProcess6"/>
    <dgm:cxn modelId="{8C58108E-C807-3E46-9D3F-DC4B682CEE2F}" type="presParOf" srcId="{8F4B843E-88A0-FB41-82EF-97D4662B46B3}" destId="{17B7B440-3C12-C746-BFA4-8251FED9FBEE}" srcOrd="1" destOrd="0" presId="urn:microsoft.com/office/officeart/2005/8/layout/hProcess6"/>
    <dgm:cxn modelId="{662C7FEF-7516-CD44-93D6-F148B05737C6}" type="presParOf" srcId="{8F4B843E-88A0-FB41-82EF-97D4662B46B3}" destId="{96D43786-74B2-B047-BDD6-C1B1896DB7B9}" srcOrd="2" destOrd="0" presId="urn:microsoft.com/office/officeart/2005/8/layout/hProcess6"/>
    <dgm:cxn modelId="{41FD4505-189D-C140-80BE-470BC630F106}" type="presParOf" srcId="{8F4B843E-88A0-FB41-82EF-97D4662B46B3}" destId="{FE91ED82-B84F-4C47-ABA9-35B2A416CFC8}" srcOrd="3" destOrd="0" presId="urn:microsoft.com/office/officeart/2005/8/layout/hProcess6"/>
    <dgm:cxn modelId="{D0C0AC27-4990-4B4A-A8F2-BC6E8B5962DB}" type="presParOf" srcId="{B4BBBFA2-1321-F641-8610-1D09130123D1}" destId="{2E3255EF-5C2F-2A48-8FC0-DF1FD917A53B}" srcOrd="3" destOrd="0" presId="urn:microsoft.com/office/officeart/2005/8/layout/hProcess6"/>
    <dgm:cxn modelId="{6A996C61-E2D3-8E4A-B0AD-F895A5F8228F}" type="presParOf" srcId="{B4BBBFA2-1321-F641-8610-1D09130123D1}" destId="{267D4BF1-E786-C040-94BC-776227714644}" srcOrd="4" destOrd="0" presId="urn:microsoft.com/office/officeart/2005/8/layout/hProcess6"/>
    <dgm:cxn modelId="{9F7D435A-43CC-5647-B246-9B74672FC608}" type="presParOf" srcId="{267D4BF1-E786-C040-94BC-776227714644}" destId="{D124137D-CC7F-954C-8E80-D8A271B981D2}" srcOrd="0" destOrd="0" presId="urn:microsoft.com/office/officeart/2005/8/layout/hProcess6"/>
    <dgm:cxn modelId="{4F634F45-2EAE-D64C-9059-ADD7DC56E559}" type="presParOf" srcId="{267D4BF1-E786-C040-94BC-776227714644}" destId="{3D79C2DA-0CBE-D549-9B64-C8A6BC8265C6}" srcOrd="1" destOrd="0" presId="urn:microsoft.com/office/officeart/2005/8/layout/hProcess6"/>
    <dgm:cxn modelId="{F6959C87-A2FB-D74D-AB7C-B2981939840F}" type="presParOf" srcId="{267D4BF1-E786-C040-94BC-776227714644}" destId="{14DBDEC0-E14C-CB42-B7D9-7C9E1FF481FB}" srcOrd="2" destOrd="0" presId="urn:microsoft.com/office/officeart/2005/8/layout/hProcess6"/>
    <dgm:cxn modelId="{DB9772CB-08FC-D24D-B40B-75EF8A684DC3}" type="presParOf" srcId="{267D4BF1-E786-C040-94BC-776227714644}" destId="{87724D1A-170D-7145-9273-B79C70D57213}" srcOrd="3" destOrd="0" presId="urn:microsoft.com/office/officeart/2005/8/layout/hProcess6"/>
    <dgm:cxn modelId="{E18A8521-2102-F543-92B2-E76A773AA4E2}" type="presParOf" srcId="{B4BBBFA2-1321-F641-8610-1D09130123D1}" destId="{338B6374-991D-744E-A487-63A9E960ACB5}" srcOrd="5" destOrd="0" presId="urn:microsoft.com/office/officeart/2005/8/layout/hProcess6"/>
    <dgm:cxn modelId="{5A1059DB-D603-C543-BD47-F31221C7268A}" type="presParOf" srcId="{B4BBBFA2-1321-F641-8610-1D09130123D1}" destId="{E621D652-AA20-3F41-B1FF-17183855EE62}" srcOrd="6" destOrd="0" presId="urn:microsoft.com/office/officeart/2005/8/layout/hProcess6"/>
    <dgm:cxn modelId="{2EA823B0-0AA7-E84A-938F-21F87A7C1907}" type="presParOf" srcId="{E621D652-AA20-3F41-B1FF-17183855EE62}" destId="{1B3D8799-7D7E-D941-ADD6-3E242621BB60}" srcOrd="0" destOrd="0" presId="urn:microsoft.com/office/officeart/2005/8/layout/hProcess6"/>
    <dgm:cxn modelId="{ABD40E95-A915-E14A-AFDE-769CD9640488}" type="presParOf" srcId="{E621D652-AA20-3F41-B1FF-17183855EE62}" destId="{27373CB1-0FC4-EA44-8053-481E4F7465AC}" srcOrd="1" destOrd="0" presId="urn:microsoft.com/office/officeart/2005/8/layout/hProcess6"/>
    <dgm:cxn modelId="{D82060BB-BD5B-7E4E-B723-D7A6E81E1BD9}" type="presParOf" srcId="{E621D652-AA20-3F41-B1FF-17183855EE62}" destId="{020D4280-1A1C-014A-8051-65429806A9F6}" srcOrd="2" destOrd="0" presId="urn:microsoft.com/office/officeart/2005/8/layout/hProcess6"/>
    <dgm:cxn modelId="{CC70884E-9E7C-184D-90BA-54AA39A7106E}" type="presParOf" srcId="{E621D652-AA20-3F41-B1FF-17183855EE62}" destId="{B39DBD62-83E4-7D41-82F4-249ED32E5559}" srcOrd="3" destOrd="0" presId="urn:microsoft.com/office/officeart/2005/8/layout/hProcess6"/>
    <dgm:cxn modelId="{A658C11B-0D6F-E346-BA6D-5CC3F4F44B92}" type="presParOf" srcId="{B4BBBFA2-1321-F641-8610-1D09130123D1}" destId="{5B6464E0-09F4-534E-98FA-4BFE1D16F0E7}" srcOrd="7" destOrd="0" presId="urn:microsoft.com/office/officeart/2005/8/layout/hProcess6"/>
    <dgm:cxn modelId="{FA022389-D1C5-5F45-80EB-FD00F412EB56}" type="presParOf" srcId="{B4BBBFA2-1321-F641-8610-1D09130123D1}" destId="{564A4B78-6363-C345-ACDD-B9DA77E65D3C}" srcOrd="8" destOrd="0" presId="urn:microsoft.com/office/officeart/2005/8/layout/hProcess6"/>
    <dgm:cxn modelId="{6D2F02FC-2082-0F47-892C-8E6ABF7FB036}" type="presParOf" srcId="{564A4B78-6363-C345-ACDD-B9DA77E65D3C}" destId="{4E237786-2AC7-4B44-AC86-D122D31A5F99}" srcOrd="0" destOrd="0" presId="urn:microsoft.com/office/officeart/2005/8/layout/hProcess6"/>
    <dgm:cxn modelId="{06F694B8-BFDF-B748-A770-A2622E72AB84}" type="presParOf" srcId="{564A4B78-6363-C345-ACDD-B9DA77E65D3C}" destId="{703EB280-B295-DA48-AC05-0B7A91B137E2}" srcOrd="1" destOrd="0" presId="urn:microsoft.com/office/officeart/2005/8/layout/hProcess6"/>
    <dgm:cxn modelId="{6BEF53A9-46C0-9B47-AB40-45794E454F02}" type="presParOf" srcId="{564A4B78-6363-C345-ACDD-B9DA77E65D3C}" destId="{8FB7D2EA-C003-F141-9DDE-F957EF1840A8}" srcOrd="2" destOrd="0" presId="urn:microsoft.com/office/officeart/2005/8/layout/hProcess6"/>
    <dgm:cxn modelId="{9CA260D3-7A3C-A746-B2D6-F9AFAB557F5F}" type="presParOf" srcId="{564A4B78-6363-C345-ACDD-B9DA77E65D3C}" destId="{18298BDA-2A66-5D42-90B8-52AEE0A594A6}"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74E1E7F-C22D-3F49-B292-1144B3020822}"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1BBC457C-D0D4-C34A-9783-B8AF34D06F4B}">
      <dgm:prSet phldrT="[Text]"/>
      <dgm:spPr/>
      <dgm:t>
        <a:bodyPr/>
        <a:lstStyle/>
        <a:p>
          <a:r>
            <a:rPr lang="en-US" dirty="0"/>
            <a:t>Accomplish?</a:t>
          </a:r>
        </a:p>
      </dgm:t>
    </dgm:pt>
    <dgm:pt modelId="{AEA69394-31AC-F141-960E-6B5D168BF1D1}" type="parTrans" cxnId="{EAA42104-280C-9A46-8B26-04B8296991C6}">
      <dgm:prSet/>
      <dgm:spPr/>
      <dgm:t>
        <a:bodyPr/>
        <a:lstStyle/>
        <a:p>
          <a:endParaRPr lang="en-US"/>
        </a:p>
      </dgm:t>
    </dgm:pt>
    <dgm:pt modelId="{93D368F3-AAC2-6340-ACCC-B5710DD6B1BF}" type="sibTrans" cxnId="{EAA42104-280C-9A46-8B26-04B8296991C6}">
      <dgm:prSet/>
      <dgm:spPr/>
      <dgm:t>
        <a:bodyPr/>
        <a:lstStyle/>
        <a:p>
          <a:endParaRPr lang="en-US"/>
        </a:p>
      </dgm:t>
    </dgm:pt>
    <dgm:pt modelId="{C32CB1EE-7686-BA4F-9579-8892BD71B0D2}">
      <dgm:prSet phldrT="[Text]"/>
      <dgm:spPr/>
      <dgm:t>
        <a:bodyPr/>
        <a:lstStyle/>
        <a:p>
          <a:r>
            <a:rPr lang="en-US" dirty="0"/>
            <a:t>Measure?</a:t>
          </a:r>
        </a:p>
      </dgm:t>
    </dgm:pt>
    <dgm:pt modelId="{71219B14-2530-9444-910B-D8B181C8ABED}" type="parTrans" cxnId="{7EA25BB3-6883-8141-8B64-3DB894F74CA2}">
      <dgm:prSet/>
      <dgm:spPr/>
      <dgm:t>
        <a:bodyPr/>
        <a:lstStyle/>
        <a:p>
          <a:endParaRPr lang="en-US"/>
        </a:p>
      </dgm:t>
    </dgm:pt>
    <dgm:pt modelId="{A0FA0B3E-9543-BD4A-BC4D-DAA0D7F44309}" type="sibTrans" cxnId="{7EA25BB3-6883-8141-8B64-3DB894F74CA2}">
      <dgm:prSet/>
      <dgm:spPr/>
      <dgm:t>
        <a:bodyPr/>
        <a:lstStyle/>
        <a:p>
          <a:endParaRPr lang="en-US"/>
        </a:p>
      </dgm:t>
    </dgm:pt>
    <dgm:pt modelId="{CCF9E895-3D0D-E74D-B8E2-AC1F31A0475D}">
      <dgm:prSet phldrT="[Text]"/>
      <dgm:spPr/>
      <dgm:t>
        <a:bodyPr/>
        <a:lstStyle/>
        <a:p>
          <a:r>
            <a:rPr lang="en-US" dirty="0"/>
            <a:t>Accomplish?</a:t>
          </a:r>
        </a:p>
      </dgm:t>
    </dgm:pt>
    <dgm:pt modelId="{69C5694C-6D5D-3843-B3BC-EBB822D485B9}" type="parTrans" cxnId="{6B735FD7-6FB6-FD40-AB80-B62683780484}">
      <dgm:prSet/>
      <dgm:spPr/>
      <dgm:t>
        <a:bodyPr/>
        <a:lstStyle/>
        <a:p>
          <a:endParaRPr lang="en-US"/>
        </a:p>
      </dgm:t>
    </dgm:pt>
    <dgm:pt modelId="{3D9CCA77-B0B3-0445-957D-7D515DCF831D}" type="sibTrans" cxnId="{6B735FD7-6FB6-FD40-AB80-B62683780484}">
      <dgm:prSet/>
      <dgm:spPr/>
      <dgm:t>
        <a:bodyPr/>
        <a:lstStyle/>
        <a:p>
          <a:endParaRPr lang="en-US"/>
        </a:p>
      </dgm:t>
    </dgm:pt>
    <dgm:pt modelId="{332C72E6-0817-F04B-953C-6F316E24C073}">
      <dgm:prSet/>
      <dgm:spPr/>
      <dgm:t>
        <a:bodyPr/>
        <a:lstStyle/>
        <a:p>
          <a:r>
            <a:rPr lang="en-US" dirty="0"/>
            <a:t>Measure?</a:t>
          </a:r>
        </a:p>
      </dgm:t>
    </dgm:pt>
    <dgm:pt modelId="{FF8AEFEC-EC86-4142-83E1-4AFC27502FA8}" type="parTrans" cxnId="{50E54957-6286-5E4A-BE39-F344EC7B38F7}">
      <dgm:prSet/>
      <dgm:spPr/>
      <dgm:t>
        <a:bodyPr/>
        <a:lstStyle/>
        <a:p>
          <a:endParaRPr lang="en-US"/>
        </a:p>
      </dgm:t>
    </dgm:pt>
    <dgm:pt modelId="{006EEB9E-132D-FB49-B435-A297DEB9A750}" type="sibTrans" cxnId="{50E54957-6286-5E4A-BE39-F344EC7B38F7}">
      <dgm:prSet/>
      <dgm:spPr/>
      <dgm:t>
        <a:bodyPr/>
        <a:lstStyle/>
        <a:p>
          <a:endParaRPr lang="en-US"/>
        </a:p>
      </dgm:t>
    </dgm:pt>
    <dgm:pt modelId="{CF207796-53E5-D249-84A8-CAA48A2FD8D1}" type="pres">
      <dgm:prSet presAssocID="{474E1E7F-C22D-3F49-B292-1144B3020822}" presName="Name0" presStyleCnt="0">
        <dgm:presLayoutVars>
          <dgm:chMax val="7"/>
          <dgm:chPref val="7"/>
          <dgm:dir/>
          <dgm:animLvl val="lvl"/>
        </dgm:presLayoutVars>
      </dgm:prSet>
      <dgm:spPr/>
      <dgm:t>
        <a:bodyPr/>
        <a:lstStyle/>
        <a:p>
          <a:endParaRPr lang="en-US"/>
        </a:p>
      </dgm:t>
    </dgm:pt>
    <dgm:pt modelId="{6A9360DF-23A3-3A4C-9A55-D503ACA42836}" type="pres">
      <dgm:prSet presAssocID="{1BBC457C-D0D4-C34A-9783-B8AF34D06F4B}" presName="Accent1" presStyleCnt="0"/>
      <dgm:spPr/>
    </dgm:pt>
    <dgm:pt modelId="{A289C8C7-9462-074F-9A9B-4F62BE1478C0}" type="pres">
      <dgm:prSet presAssocID="{1BBC457C-D0D4-C34A-9783-B8AF34D06F4B}" presName="Accent" presStyleLbl="node1" presStyleIdx="0" presStyleCnt="4"/>
      <dgm:spPr/>
    </dgm:pt>
    <dgm:pt modelId="{F81320EB-1F6C-C041-B911-ED0340CD5EF5}" type="pres">
      <dgm:prSet presAssocID="{1BBC457C-D0D4-C34A-9783-B8AF34D06F4B}" presName="Parent1" presStyleLbl="revTx" presStyleIdx="0" presStyleCnt="4">
        <dgm:presLayoutVars>
          <dgm:chMax val="1"/>
          <dgm:chPref val="1"/>
          <dgm:bulletEnabled val="1"/>
        </dgm:presLayoutVars>
      </dgm:prSet>
      <dgm:spPr/>
      <dgm:t>
        <a:bodyPr/>
        <a:lstStyle/>
        <a:p>
          <a:endParaRPr lang="en-US"/>
        </a:p>
      </dgm:t>
    </dgm:pt>
    <dgm:pt modelId="{2CE52A54-AEDE-0E47-B01A-93DB90F7B9E9}" type="pres">
      <dgm:prSet presAssocID="{C32CB1EE-7686-BA4F-9579-8892BD71B0D2}" presName="Accent2" presStyleCnt="0"/>
      <dgm:spPr/>
    </dgm:pt>
    <dgm:pt modelId="{8AD58B6F-AE16-D249-8964-A5D6308556E5}" type="pres">
      <dgm:prSet presAssocID="{C32CB1EE-7686-BA4F-9579-8892BD71B0D2}" presName="Accent" presStyleLbl="node1" presStyleIdx="1" presStyleCnt="4"/>
      <dgm:spPr/>
    </dgm:pt>
    <dgm:pt modelId="{C53FB580-DA96-B249-A19C-72C4E741F15F}" type="pres">
      <dgm:prSet presAssocID="{C32CB1EE-7686-BA4F-9579-8892BD71B0D2}" presName="Parent2" presStyleLbl="revTx" presStyleIdx="1" presStyleCnt="4">
        <dgm:presLayoutVars>
          <dgm:chMax val="1"/>
          <dgm:chPref val="1"/>
          <dgm:bulletEnabled val="1"/>
        </dgm:presLayoutVars>
      </dgm:prSet>
      <dgm:spPr/>
      <dgm:t>
        <a:bodyPr/>
        <a:lstStyle/>
        <a:p>
          <a:endParaRPr lang="en-US"/>
        </a:p>
      </dgm:t>
    </dgm:pt>
    <dgm:pt modelId="{2B81770A-F63D-E644-8ED7-D21E3FED6A7C}" type="pres">
      <dgm:prSet presAssocID="{CCF9E895-3D0D-E74D-B8E2-AC1F31A0475D}" presName="Accent3" presStyleCnt="0"/>
      <dgm:spPr/>
    </dgm:pt>
    <dgm:pt modelId="{8E36FA67-FC4D-F14D-AE26-C2A28E6AAF4F}" type="pres">
      <dgm:prSet presAssocID="{CCF9E895-3D0D-E74D-B8E2-AC1F31A0475D}" presName="Accent" presStyleLbl="node1" presStyleIdx="2" presStyleCnt="4"/>
      <dgm:spPr/>
    </dgm:pt>
    <dgm:pt modelId="{E73861A2-8165-BA4C-A465-F9B6DD0B80B1}" type="pres">
      <dgm:prSet presAssocID="{CCF9E895-3D0D-E74D-B8E2-AC1F31A0475D}" presName="Parent3" presStyleLbl="revTx" presStyleIdx="2" presStyleCnt="4">
        <dgm:presLayoutVars>
          <dgm:chMax val="1"/>
          <dgm:chPref val="1"/>
          <dgm:bulletEnabled val="1"/>
        </dgm:presLayoutVars>
      </dgm:prSet>
      <dgm:spPr/>
      <dgm:t>
        <a:bodyPr/>
        <a:lstStyle/>
        <a:p>
          <a:endParaRPr lang="en-US"/>
        </a:p>
      </dgm:t>
    </dgm:pt>
    <dgm:pt modelId="{91A24738-378A-5E4A-A477-C5EDD8CC6D3A}" type="pres">
      <dgm:prSet presAssocID="{332C72E6-0817-F04B-953C-6F316E24C073}" presName="Accent4" presStyleCnt="0"/>
      <dgm:spPr/>
    </dgm:pt>
    <dgm:pt modelId="{C539FEB9-A3D9-3E44-BE0D-5D8D363A06F2}" type="pres">
      <dgm:prSet presAssocID="{332C72E6-0817-F04B-953C-6F316E24C073}" presName="Accent" presStyleLbl="node1" presStyleIdx="3" presStyleCnt="4"/>
      <dgm:spPr/>
    </dgm:pt>
    <dgm:pt modelId="{CF15A17C-0E1D-BE4C-A74B-C76D83FF1D4D}" type="pres">
      <dgm:prSet presAssocID="{332C72E6-0817-F04B-953C-6F316E24C073}" presName="Parent4" presStyleLbl="revTx" presStyleIdx="3" presStyleCnt="4">
        <dgm:presLayoutVars>
          <dgm:chMax val="1"/>
          <dgm:chPref val="1"/>
          <dgm:bulletEnabled val="1"/>
        </dgm:presLayoutVars>
      </dgm:prSet>
      <dgm:spPr/>
      <dgm:t>
        <a:bodyPr/>
        <a:lstStyle/>
        <a:p>
          <a:endParaRPr lang="en-US"/>
        </a:p>
      </dgm:t>
    </dgm:pt>
  </dgm:ptLst>
  <dgm:cxnLst>
    <dgm:cxn modelId="{76EADE0A-C0B5-F74B-961F-A9778E8A67B8}" type="presOf" srcId="{CCF9E895-3D0D-E74D-B8E2-AC1F31A0475D}" destId="{E73861A2-8165-BA4C-A465-F9B6DD0B80B1}" srcOrd="0" destOrd="0" presId="urn:microsoft.com/office/officeart/2009/layout/CircleArrowProcess"/>
    <dgm:cxn modelId="{75F59D96-C29D-8447-96C9-E7B9B48B5630}" type="presOf" srcId="{1BBC457C-D0D4-C34A-9783-B8AF34D06F4B}" destId="{F81320EB-1F6C-C041-B911-ED0340CD5EF5}" srcOrd="0" destOrd="0" presId="urn:microsoft.com/office/officeart/2009/layout/CircleArrowProcess"/>
    <dgm:cxn modelId="{9A5ECB4B-2A02-E24B-985A-EDFBF65C5541}" type="presOf" srcId="{332C72E6-0817-F04B-953C-6F316E24C073}" destId="{CF15A17C-0E1D-BE4C-A74B-C76D83FF1D4D}" srcOrd="0" destOrd="0" presId="urn:microsoft.com/office/officeart/2009/layout/CircleArrowProcess"/>
    <dgm:cxn modelId="{7EA25BB3-6883-8141-8B64-3DB894F74CA2}" srcId="{474E1E7F-C22D-3F49-B292-1144B3020822}" destId="{C32CB1EE-7686-BA4F-9579-8892BD71B0D2}" srcOrd="1" destOrd="0" parTransId="{71219B14-2530-9444-910B-D8B181C8ABED}" sibTransId="{A0FA0B3E-9543-BD4A-BC4D-DAA0D7F44309}"/>
    <dgm:cxn modelId="{4736FCE5-9FE8-304C-BA5D-8352A77CA418}" type="presOf" srcId="{C32CB1EE-7686-BA4F-9579-8892BD71B0D2}" destId="{C53FB580-DA96-B249-A19C-72C4E741F15F}" srcOrd="0" destOrd="0" presId="urn:microsoft.com/office/officeart/2009/layout/CircleArrowProcess"/>
    <dgm:cxn modelId="{EAA42104-280C-9A46-8B26-04B8296991C6}" srcId="{474E1E7F-C22D-3F49-B292-1144B3020822}" destId="{1BBC457C-D0D4-C34A-9783-B8AF34D06F4B}" srcOrd="0" destOrd="0" parTransId="{AEA69394-31AC-F141-960E-6B5D168BF1D1}" sibTransId="{93D368F3-AAC2-6340-ACCC-B5710DD6B1BF}"/>
    <dgm:cxn modelId="{1FEFA110-69B3-B140-B5A7-7A7287B0B57D}" type="presOf" srcId="{474E1E7F-C22D-3F49-B292-1144B3020822}" destId="{CF207796-53E5-D249-84A8-CAA48A2FD8D1}" srcOrd="0" destOrd="0" presId="urn:microsoft.com/office/officeart/2009/layout/CircleArrowProcess"/>
    <dgm:cxn modelId="{50E54957-6286-5E4A-BE39-F344EC7B38F7}" srcId="{474E1E7F-C22D-3F49-B292-1144B3020822}" destId="{332C72E6-0817-F04B-953C-6F316E24C073}" srcOrd="3" destOrd="0" parTransId="{FF8AEFEC-EC86-4142-83E1-4AFC27502FA8}" sibTransId="{006EEB9E-132D-FB49-B435-A297DEB9A750}"/>
    <dgm:cxn modelId="{6B735FD7-6FB6-FD40-AB80-B62683780484}" srcId="{474E1E7F-C22D-3F49-B292-1144B3020822}" destId="{CCF9E895-3D0D-E74D-B8E2-AC1F31A0475D}" srcOrd="2" destOrd="0" parTransId="{69C5694C-6D5D-3843-B3BC-EBB822D485B9}" sibTransId="{3D9CCA77-B0B3-0445-957D-7D515DCF831D}"/>
    <dgm:cxn modelId="{63C4BEC5-2708-5340-A079-0C07839C191F}" type="presParOf" srcId="{CF207796-53E5-D249-84A8-CAA48A2FD8D1}" destId="{6A9360DF-23A3-3A4C-9A55-D503ACA42836}" srcOrd="0" destOrd="0" presId="urn:microsoft.com/office/officeart/2009/layout/CircleArrowProcess"/>
    <dgm:cxn modelId="{B5DA7205-F572-7E4E-B545-1442873F19E4}" type="presParOf" srcId="{6A9360DF-23A3-3A4C-9A55-D503ACA42836}" destId="{A289C8C7-9462-074F-9A9B-4F62BE1478C0}" srcOrd="0" destOrd="0" presId="urn:microsoft.com/office/officeart/2009/layout/CircleArrowProcess"/>
    <dgm:cxn modelId="{6758A250-CC13-7044-9480-C2156A7D17AD}" type="presParOf" srcId="{CF207796-53E5-D249-84A8-CAA48A2FD8D1}" destId="{F81320EB-1F6C-C041-B911-ED0340CD5EF5}" srcOrd="1" destOrd="0" presId="urn:microsoft.com/office/officeart/2009/layout/CircleArrowProcess"/>
    <dgm:cxn modelId="{F7F36AD3-F3F5-5244-97C1-D7E1EB492DBE}" type="presParOf" srcId="{CF207796-53E5-D249-84A8-CAA48A2FD8D1}" destId="{2CE52A54-AEDE-0E47-B01A-93DB90F7B9E9}" srcOrd="2" destOrd="0" presId="urn:microsoft.com/office/officeart/2009/layout/CircleArrowProcess"/>
    <dgm:cxn modelId="{21D5B702-429E-1A47-A6EB-BE6B406CCD38}" type="presParOf" srcId="{2CE52A54-AEDE-0E47-B01A-93DB90F7B9E9}" destId="{8AD58B6F-AE16-D249-8964-A5D6308556E5}" srcOrd="0" destOrd="0" presId="urn:microsoft.com/office/officeart/2009/layout/CircleArrowProcess"/>
    <dgm:cxn modelId="{9C4F053E-C64B-2147-BE75-CF30A9966913}" type="presParOf" srcId="{CF207796-53E5-D249-84A8-CAA48A2FD8D1}" destId="{C53FB580-DA96-B249-A19C-72C4E741F15F}" srcOrd="3" destOrd="0" presId="urn:microsoft.com/office/officeart/2009/layout/CircleArrowProcess"/>
    <dgm:cxn modelId="{869BAC70-1138-E440-9424-1033AA19D8D2}" type="presParOf" srcId="{CF207796-53E5-D249-84A8-CAA48A2FD8D1}" destId="{2B81770A-F63D-E644-8ED7-D21E3FED6A7C}" srcOrd="4" destOrd="0" presId="urn:microsoft.com/office/officeart/2009/layout/CircleArrowProcess"/>
    <dgm:cxn modelId="{F62E1156-D9DE-0440-B106-402F6E4715EA}" type="presParOf" srcId="{2B81770A-F63D-E644-8ED7-D21E3FED6A7C}" destId="{8E36FA67-FC4D-F14D-AE26-C2A28E6AAF4F}" srcOrd="0" destOrd="0" presId="urn:microsoft.com/office/officeart/2009/layout/CircleArrowProcess"/>
    <dgm:cxn modelId="{18C64A16-2AE0-FC46-AE98-4758FE3CA11A}" type="presParOf" srcId="{CF207796-53E5-D249-84A8-CAA48A2FD8D1}" destId="{E73861A2-8165-BA4C-A465-F9B6DD0B80B1}" srcOrd="5" destOrd="0" presId="urn:microsoft.com/office/officeart/2009/layout/CircleArrowProcess"/>
    <dgm:cxn modelId="{28068BD3-B5C8-0146-B48D-6418475F3299}" type="presParOf" srcId="{CF207796-53E5-D249-84A8-CAA48A2FD8D1}" destId="{91A24738-378A-5E4A-A477-C5EDD8CC6D3A}" srcOrd="6" destOrd="0" presId="urn:microsoft.com/office/officeart/2009/layout/CircleArrowProcess"/>
    <dgm:cxn modelId="{FBD7ACEA-F4D6-6E40-B392-9D38763FA8C8}" type="presParOf" srcId="{91A24738-378A-5E4A-A477-C5EDD8CC6D3A}" destId="{C539FEB9-A3D9-3E44-BE0D-5D8D363A06F2}" srcOrd="0" destOrd="0" presId="urn:microsoft.com/office/officeart/2009/layout/CircleArrowProcess"/>
    <dgm:cxn modelId="{CEE910FC-25D1-1942-BC14-F5145C9443E1}" type="presParOf" srcId="{CF207796-53E5-D249-84A8-CAA48A2FD8D1}" destId="{CF15A17C-0E1D-BE4C-A74B-C76D83FF1D4D}"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74E1E7F-C22D-3F49-B292-1144B3020822}"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1BBC457C-D0D4-C34A-9783-B8AF34D06F4B}">
      <dgm:prSet phldrT="[Text]"/>
      <dgm:spPr/>
      <dgm:t>
        <a:bodyPr/>
        <a:lstStyle/>
        <a:p>
          <a:r>
            <a:rPr lang="en-US" dirty="0"/>
            <a:t>Accomplish?</a:t>
          </a:r>
        </a:p>
      </dgm:t>
    </dgm:pt>
    <dgm:pt modelId="{AEA69394-31AC-F141-960E-6B5D168BF1D1}" type="parTrans" cxnId="{EAA42104-280C-9A46-8B26-04B8296991C6}">
      <dgm:prSet/>
      <dgm:spPr/>
      <dgm:t>
        <a:bodyPr/>
        <a:lstStyle/>
        <a:p>
          <a:endParaRPr lang="en-US"/>
        </a:p>
      </dgm:t>
    </dgm:pt>
    <dgm:pt modelId="{93D368F3-AAC2-6340-ACCC-B5710DD6B1BF}" type="sibTrans" cxnId="{EAA42104-280C-9A46-8B26-04B8296991C6}">
      <dgm:prSet/>
      <dgm:spPr/>
      <dgm:t>
        <a:bodyPr/>
        <a:lstStyle/>
        <a:p>
          <a:endParaRPr lang="en-US"/>
        </a:p>
      </dgm:t>
    </dgm:pt>
    <dgm:pt modelId="{C32CB1EE-7686-BA4F-9579-8892BD71B0D2}">
      <dgm:prSet phldrT="[Text]"/>
      <dgm:spPr/>
      <dgm:t>
        <a:bodyPr/>
        <a:lstStyle/>
        <a:p>
          <a:r>
            <a:rPr lang="en-US" dirty="0"/>
            <a:t>Measure?</a:t>
          </a:r>
        </a:p>
      </dgm:t>
    </dgm:pt>
    <dgm:pt modelId="{71219B14-2530-9444-910B-D8B181C8ABED}" type="parTrans" cxnId="{7EA25BB3-6883-8141-8B64-3DB894F74CA2}">
      <dgm:prSet/>
      <dgm:spPr/>
      <dgm:t>
        <a:bodyPr/>
        <a:lstStyle/>
        <a:p>
          <a:endParaRPr lang="en-US"/>
        </a:p>
      </dgm:t>
    </dgm:pt>
    <dgm:pt modelId="{A0FA0B3E-9543-BD4A-BC4D-DAA0D7F44309}" type="sibTrans" cxnId="{7EA25BB3-6883-8141-8B64-3DB894F74CA2}">
      <dgm:prSet/>
      <dgm:spPr/>
      <dgm:t>
        <a:bodyPr/>
        <a:lstStyle/>
        <a:p>
          <a:endParaRPr lang="en-US"/>
        </a:p>
      </dgm:t>
    </dgm:pt>
    <dgm:pt modelId="{CCF9E895-3D0D-E74D-B8E2-AC1F31A0475D}">
      <dgm:prSet phldrT="[Text]"/>
      <dgm:spPr/>
      <dgm:t>
        <a:bodyPr/>
        <a:lstStyle/>
        <a:p>
          <a:r>
            <a:rPr lang="en-US" dirty="0"/>
            <a:t>Accomplish?</a:t>
          </a:r>
        </a:p>
      </dgm:t>
    </dgm:pt>
    <dgm:pt modelId="{69C5694C-6D5D-3843-B3BC-EBB822D485B9}" type="parTrans" cxnId="{6B735FD7-6FB6-FD40-AB80-B62683780484}">
      <dgm:prSet/>
      <dgm:spPr/>
      <dgm:t>
        <a:bodyPr/>
        <a:lstStyle/>
        <a:p>
          <a:endParaRPr lang="en-US"/>
        </a:p>
      </dgm:t>
    </dgm:pt>
    <dgm:pt modelId="{3D9CCA77-B0B3-0445-957D-7D515DCF831D}" type="sibTrans" cxnId="{6B735FD7-6FB6-FD40-AB80-B62683780484}">
      <dgm:prSet/>
      <dgm:spPr/>
      <dgm:t>
        <a:bodyPr/>
        <a:lstStyle/>
        <a:p>
          <a:endParaRPr lang="en-US"/>
        </a:p>
      </dgm:t>
    </dgm:pt>
    <dgm:pt modelId="{332C72E6-0817-F04B-953C-6F316E24C073}">
      <dgm:prSet/>
      <dgm:spPr/>
      <dgm:t>
        <a:bodyPr/>
        <a:lstStyle/>
        <a:p>
          <a:r>
            <a:rPr lang="en-US" dirty="0"/>
            <a:t>Measure?</a:t>
          </a:r>
        </a:p>
      </dgm:t>
    </dgm:pt>
    <dgm:pt modelId="{FF8AEFEC-EC86-4142-83E1-4AFC27502FA8}" type="parTrans" cxnId="{50E54957-6286-5E4A-BE39-F344EC7B38F7}">
      <dgm:prSet/>
      <dgm:spPr/>
      <dgm:t>
        <a:bodyPr/>
        <a:lstStyle/>
        <a:p>
          <a:endParaRPr lang="en-US"/>
        </a:p>
      </dgm:t>
    </dgm:pt>
    <dgm:pt modelId="{006EEB9E-132D-FB49-B435-A297DEB9A750}" type="sibTrans" cxnId="{50E54957-6286-5E4A-BE39-F344EC7B38F7}">
      <dgm:prSet/>
      <dgm:spPr/>
      <dgm:t>
        <a:bodyPr/>
        <a:lstStyle/>
        <a:p>
          <a:endParaRPr lang="en-US"/>
        </a:p>
      </dgm:t>
    </dgm:pt>
    <dgm:pt modelId="{CF207796-53E5-D249-84A8-CAA48A2FD8D1}" type="pres">
      <dgm:prSet presAssocID="{474E1E7F-C22D-3F49-B292-1144B3020822}" presName="Name0" presStyleCnt="0">
        <dgm:presLayoutVars>
          <dgm:chMax val="7"/>
          <dgm:chPref val="7"/>
          <dgm:dir/>
          <dgm:animLvl val="lvl"/>
        </dgm:presLayoutVars>
      </dgm:prSet>
      <dgm:spPr/>
      <dgm:t>
        <a:bodyPr/>
        <a:lstStyle/>
        <a:p>
          <a:endParaRPr lang="en-US"/>
        </a:p>
      </dgm:t>
    </dgm:pt>
    <dgm:pt modelId="{6A9360DF-23A3-3A4C-9A55-D503ACA42836}" type="pres">
      <dgm:prSet presAssocID="{1BBC457C-D0D4-C34A-9783-B8AF34D06F4B}" presName="Accent1" presStyleCnt="0"/>
      <dgm:spPr/>
    </dgm:pt>
    <dgm:pt modelId="{A289C8C7-9462-074F-9A9B-4F62BE1478C0}" type="pres">
      <dgm:prSet presAssocID="{1BBC457C-D0D4-C34A-9783-B8AF34D06F4B}" presName="Accent" presStyleLbl="node1" presStyleIdx="0" presStyleCnt="4"/>
      <dgm:spPr/>
    </dgm:pt>
    <dgm:pt modelId="{F81320EB-1F6C-C041-B911-ED0340CD5EF5}" type="pres">
      <dgm:prSet presAssocID="{1BBC457C-D0D4-C34A-9783-B8AF34D06F4B}" presName="Parent1" presStyleLbl="revTx" presStyleIdx="0" presStyleCnt="4">
        <dgm:presLayoutVars>
          <dgm:chMax val="1"/>
          <dgm:chPref val="1"/>
          <dgm:bulletEnabled val="1"/>
        </dgm:presLayoutVars>
      </dgm:prSet>
      <dgm:spPr/>
      <dgm:t>
        <a:bodyPr/>
        <a:lstStyle/>
        <a:p>
          <a:endParaRPr lang="en-US"/>
        </a:p>
      </dgm:t>
    </dgm:pt>
    <dgm:pt modelId="{2CE52A54-AEDE-0E47-B01A-93DB90F7B9E9}" type="pres">
      <dgm:prSet presAssocID="{C32CB1EE-7686-BA4F-9579-8892BD71B0D2}" presName="Accent2" presStyleCnt="0"/>
      <dgm:spPr/>
    </dgm:pt>
    <dgm:pt modelId="{8AD58B6F-AE16-D249-8964-A5D6308556E5}" type="pres">
      <dgm:prSet presAssocID="{C32CB1EE-7686-BA4F-9579-8892BD71B0D2}" presName="Accent" presStyleLbl="node1" presStyleIdx="1" presStyleCnt="4"/>
      <dgm:spPr/>
    </dgm:pt>
    <dgm:pt modelId="{C53FB580-DA96-B249-A19C-72C4E741F15F}" type="pres">
      <dgm:prSet presAssocID="{C32CB1EE-7686-BA4F-9579-8892BD71B0D2}" presName="Parent2" presStyleLbl="revTx" presStyleIdx="1" presStyleCnt="4">
        <dgm:presLayoutVars>
          <dgm:chMax val="1"/>
          <dgm:chPref val="1"/>
          <dgm:bulletEnabled val="1"/>
        </dgm:presLayoutVars>
      </dgm:prSet>
      <dgm:spPr/>
      <dgm:t>
        <a:bodyPr/>
        <a:lstStyle/>
        <a:p>
          <a:endParaRPr lang="en-US"/>
        </a:p>
      </dgm:t>
    </dgm:pt>
    <dgm:pt modelId="{2B81770A-F63D-E644-8ED7-D21E3FED6A7C}" type="pres">
      <dgm:prSet presAssocID="{CCF9E895-3D0D-E74D-B8E2-AC1F31A0475D}" presName="Accent3" presStyleCnt="0"/>
      <dgm:spPr/>
    </dgm:pt>
    <dgm:pt modelId="{8E36FA67-FC4D-F14D-AE26-C2A28E6AAF4F}" type="pres">
      <dgm:prSet presAssocID="{CCF9E895-3D0D-E74D-B8E2-AC1F31A0475D}" presName="Accent" presStyleLbl="node1" presStyleIdx="2" presStyleCnt="4"/>
      <dgm:spPr/>
    </dgm:pt>
    <dgm:pt modelId="{E73861A2-8165-BA4C-A465-F9B6DD0B80B1}" type="pres">
      <dgm:prSet presAssocID="{CCF9E895-3D0D-E74D-B8E2-AC1F31A0475D}" presName="Parent3" presStyleLbl="revTx" presStyleIdx="2" presStyleCnt="4">
        <dgm:presLayoutVars>
          <dgm:chMax val="1"/>
          <dgm:chPref val="1"/>
          <dgm:bulletEnabled val="1"/>
        </dgm:presLayoutVars>
      </dgm:prSet>
      <dgm:spPr/>
      <dgm:t>
        <a:bodyPr/>
        <a:lstStyle/>
        <a:p>
          <a:endParaRPr lang="en-US"/>
        </a:p>
      </dgm:t>
    </dgm:pt>
    <dgm:pt modelId="{91A24738-378A-5E4A-A477-C5EDD8CC6D3A}" type="pres">
      <dgm:prSet presAssocID="{332C72E6-0817-F04B-953C-6F316E24C073}" presName="Accent4" presStyleCnt="0"/>
      <dgm:spPr/>
    </dgm:pt>
    <dgm:pt modelId="{C539FEB9-A3D9-3E44-BE0D-5D8D363A06F2}" type="pres">
      <dgm:prSet presAssocID="{332C72E6-0817-F04B-953C-6F316E24C073}" presName="Accent" presStyleLbl="node1" presStyleIdx="3" presStyleCnt="4"/>
      <dgm:spPr/>
    </dgm:pt>
    <dgm:pt modelId="{CF15A17C-0E1D-BE4C-A74B-C76D83FF1D4D}" type="pres">
      <dgm:prSet presAssocID="{332C72E6-0817-F04B-953C-6F316E24C073}" presName="Parent4" presStyleLbl="revTx" presStyleIdx="3" presStyleCnt="4">
        <dgm:presLayoutVars>
          <dgm:chMax val="1"/>
          <dgm:chPref val="1"/>
          <dgm:bulletEnabled val="1"/>
        </dgm:presLayoutVars>
      </dgm:prSet>
      <dgm:spPr/>
      <dgm:t>
        <a:bodyPr/>
        <a:lstStyle/>
        <a:p>
          <a:endParaRPr lang="en-US"/>
        </a:p>
      </dgm:t>
    </dgm:pt>
  </dgm:ptLst>
  <dgm:cxnLst>
    <dgm:cxn modelId="{50E54957-6286-5E4A-BE39-F344EC7B38F7}" srcId="{474E1E7F-C22D-3F49-B292-1144B3020822}" destId="{332C72E6-0817-F04B-953C-6F316E24C073}" srcOrd="3" destOrd="0" parTransId="{FF8AEFEC-EC86-4142-83E1-4AFC27502FA8}" sibTransId="{006EEB9E-132D-FB49-B435-A297DEB9A750}"/>
    <dgm:cxn modelId="{EAA42104-280C-9A46-8B26-04B8296991C6}" srcId="{474E1E7F-C22D-3F49-B292-1144B3020822}" destId="{1BBC457C-D0D4-C34A-9783-B8AF34D06F4B}" srcOrd="0" destOrd="0" parTransId="{AEA69394-31AC-F141-960E-6B5D168BF1D1}" sibTransId="{93D368F3-AAC2-6340-ACCC-B5710DD6B1BF}"/>
    <dgm:cxn modelId="{6B735FD7-6FB6-FD40-AB80-B62683780484}" srcId="{474E1E7F-C22D-3F49-B292-1144B3020822}" destId="{CCF9E895-3D0D-E74D-B8E2-AC1F31A0475D}" srcOrd="2" destOrd="0" parTransId="{69C5694C-6D5D-3843-B3BC-EBB822D485B9}" sibTransId="{3D9CCA77-B0B3-0445-957D-7D515DCF831D}"/>
    <dgm:cxn modelId="{C9AAAE8A-2966-B94D-9A6C-69942384AE3B}" type="presOf" srcId="{474E1E7F-C22D-3F49-B292-1144B3020822}" destId="{CF207796-53E5-D249-84A8-CAA48A2FD8D1}" srcOrd="0" destOrd="0" presId="urn:microsoft.com/office/officeart/2009/layout/CircleArrowProcess"/>
    <dgm:cxn modelId="{7EA25BB3-6883-8141-8B64-3DB894F74CA2}" srcId="{474E1E7F-C22D-3F49-B292-1144B3020822}" destId="{C32CB1EE-7686-BA4F-9579-8892BD71B0D2}" srcOrd="1" destOrd="0" parTransId="{71219B14-2530-9444-910B-D8B181C8ABED}" sibTransId="{A0FA0B3E-9543-BD4A-BC4D-DAA0D7F44309}"/>
    <dgm:cxn modelId="{8AB07463-E7EA-444A-BA42-90239406A387}" type="presOf" srcId="{C32CB1EE-7686-BA4F-9579-8892BD71B0D2}" destId="{C53FB580-DA96-B249-A19C-72C4E741F15F}" srcOrd="0" destOrd="0" presId="urn:microsoft.com/office/officeart/2009/layout/CircleArrowProcess"/>
    <dgm:cxn modelId="{783588BC-4210-724B-B672-8093C4CCB793}" type="presOf" srcId="{332C72E6-0817-F04B-953C-6F316E24C073}" destId="{CF15A17C-0E1D-BE4C-A74B-C76D83FF1D4D}" srcOrd="0" destOrd="0" presId="urn:microsoft.com/office/officeart/2009/layout/CircleArrowProcess"/>
    <dgm:cxn modelId="{24693560-00FD-9749-97F6-E85FBA005E00}" type="presOf" srcId="{1BBC457C-D0D4-C34A-9783-B8AF34D06F4B}" destId="{F81320EB-1F6C-C041-B911-ED0340CD5EF5}" srcOrd="0" destOrd="0" presId="urn:microsoft.com/office/officeart/2009/layout/CircleArrowProcess"/>
    <dgm:cxn modelId="{484028E1-AE84-1546-BDD5-6B7C7B02DDFC}" type="presOf" srcId="{CCF9E895-3D0D-E74D-B8E2-AC1F31A0475D}" destId="{E73861A2-8165-BA4C-A465-F9B6DD0B80B1}" srcOrd="0" destOrd="0" presId="urn:microsoft.com/office/officeart/2009/layout/CircleArrowProcess"/>
    <dgm:cxn modelId="{914EDDD5-AB9C-D848-A7F9-ACBEFE8FCE5F}" type="presParOf" srcId="{CF207796-53E5-D249-84A8-CAA48A2FD8D1}" destId="{6A9360DF-23A3-3A4C-9A55-D503ACA42836}" srcOrd="0" destOrd="0" presId="urn:microsoft.com/office/officeart/2009/layout/CircleArrowProcess"/>
    <dgm:cxn modelId="{B078658C-2F00-9A48-8374-D60D0B33E028}" type="presParOf" srcId="{6A9360DF-23A3-3A4C-9A55-D503ACA42836}" destId="{A289C8C7-9462-074F-9A9B-4F62BE1478C0}" srcOrd="0" destOrd="0" presId="urn:microsoft.com/office/officeart/2009/layout/CircleArrowProcess"/>
    <dgm:cxn modelId="{26D9F7A1-4E19-0D4D-92E8-70FB05EDF4A2}" type="presParOf" srcId="{CF207796-53E5-D249-84A8-CAA48A2FD8D1}" destId="{F81320EB-1F6C-C041-B911-ED0340CD5EF5}" srcOrd="1" destOrd="0" presId="urn:microsoft.com/office/officeart/2009/layout/CircleArrowProcess"/>
    <dgm:cxn modelId="{D65349C4-B931-664C-AC57-5596A72964E4}" type="presParOf" srcId="{CF207796-53E5-D249-84A8-CAA48A2FD8D1}" destId="{2CE52A54-AEDE-0E47-B01A-93DB90F7B9E9}" srcOrd="2" destOrd="0" presId="urn:microsoft.com/office/officeart/2009/layout/CircleArrowProcess"/>
    <dgm:cxn modelId="{F930AF00-28B2-684B-B516-D840B793C225}" type="presParOf" srcId="{2CE52A54-AEDE-0E47-B01A-93DB90F7B9E9}" destId="{8AD58B6F-AE16-D249-8964-A5D6308556E5}" srcOrd="0" destOrd="0" presId="urn:microsoft.com/office/officeart/2009/layout/CircleArrowProcess"/>
    <dgm:cxn modelId="{3CB073F3-77B0-F546-9A0C-9AAE8A7CA686}" type="presParOf" srcId="{CF207796-53E5-D249-84A8-CAA48A2FD8D1}" destId="{C53FB580-DA96-B249-A19C-72C4E741F15F}" srcOrd="3" destOrd="0" presId="urn:microsoft.com/office/officeart/2009/layout/CircleArrowProcess"/>
    <dgm:cxn modelId="{286BA555-B7D0-EB47-BBE2-986BF4461D82}" type="presParOf" srcId="{CF207796-53E5-D249-84A8-CAA48A2FD8D1}" destId="{2B81770A-F63D-E644-8ED7-D21E3FED6A7C}" srcOrd="4" destOrd="0" presId="urn:microsoft.com/office/officeart/2009/layout/CircleArrowProcess"/>
    <dgm:cxn modelId="{CD5C6473-E689-7642-8466-98CB6BB40369}" type="presParOf" srcId="{2B81770A-F63D-E644-8ED7-D21E3FED6A7C}" destId="{8E36FA67-FC4D-F14D-AE26-C2A28E6AAF4F}" srcOrd="0" destOrd="0" presId="urn:microsoft.com/office/officeart/2009/layout/CircleArrowProcess"/>
    <dgm:cxn modelId="{423AD1DE-7D2E-8B4A-8B92-F0052558F9D4}" type="presParOf" srcId="{CF207796-53E5-D249-84A8-CAA48A2FD8D1}" destId="{E73861A2-8165-BA4C-A465-F9B6DD0B80B1}" srcOrd="5" destOrd="0" presId="urn:microsoft.com/office/officeart/2009/layout/CircleArrowProcess"/>
    <dgm:cxn modelId="{3301AC3D-2FEF-934F-A97E-047F36FA4FE9}" type="presParOf" srcId="{CF207796-53E5-D249-84A8-CAA48A2FD8D1}" destId="{91A24738-378A-5E4A-A477-C5EDD8CC6D3A}" srcOrd="6" destOrd="0" presId="urn:microsoft.com/office/officeart/2009/layout/CircleArrowProcess"/>
    <dgm:cxn modelId="{E92F39D0-A194-1543-B248-EDCAE2F1FF55}" type="presParOf" srcId="{91A24738-378A-5E4A-A477-C5EDD8CC6D3A}" destId="{C539FEB9-A3D9-3E44-BE0D-5D8D363A06F2}" srcOrd="0" destOrd="0" presId="urn:microsoft.com/office/officeart/2009/layout/CircleArrowProcess"/>
    <dgm:cxn modelId="{A467FD89-380B-0E49-8880-C2D68EF45EAE}" type="presParOf" srcId="{CF207796-53E5-D249-84A8-CAA48A2FD8D1}" destId="{CF15A17C-0E1D-BE4C-A74B-C76D83FF1D4D}"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268C21-6CEC-B643-B292-B4BBD2C8B5BA}" type="doc">
      <dgm:prSet loTypeId="urn:microsoft.com/office/officeart/2005/8/layout/hProcess10" loCatId="" qsTypeId="urn:microsoft.com/office/officeart/2005/8/quickstyle/simple4" qsCatId="simple" csTypeId="urn:microsoft.com/office/officeart/2005/8/colors/accent1_2" csCatId="accent1" phldr="1"/>
      <dgm:spPr/>
      <dgm:t>
        <a:bodyPr/>
        <a:lstStyle/>
        <a:p>
          <a:endParaRPr lang="en-US"/>
        </a:p>
      </dgm:t>
    </dgm:pt>
    <dgm:pt modelId="{F0C5CA09-3AE1-ED40-AEB3-DC8B77ED3B36}">
      <dgm:prSet phldrT="[Text]"/>
      <dgm:spPr/>
      <dgm:t>
        <a:bodyPr/>
        <a:lstStyle/>
        <a:p>
          <a:r>
            <a:rPr lang="en-US" dirty="0"/>
            <a:t>Introduction: Webinar</a:t>
          </a:r>
        </a:p>
      </dgm:t>
    </dgm:pt>
    <dgm:pt modelId="{5BCDB75D-4B32-B349-8D0E-3DBE98769218}" type="parTrans" cxnId="{DC14AB6C-C284-8C4F-AAF5-5DC96E6C5554}">
      <dgm:prSet/>
      <dgm:spPr/>
      <dgm:t>
        <a:bodyPr/>
        <a:lstStyle/>
        <a:p>
          <a:endParaRPr lang="en-US"/>
        </a:p>
      </dgm:t>
    </dgm:pt>
    <dgm:pt modelId="{31801A71-0598-1348-AADC-CB2590ABD182}" type="sibTrans" cxnId="{DC14AB6C-C284-8C4F-AAF5-5DC96E6C5554}">
      <dgm:prSet/>
      <dgm:spPr/>
      <dgm:t>
        <a:bodyPr/>
        <a:lstStyle/>
        <a:p>
          <a:endParaRPr lang="en-US"/>
        </a:p>
      </dgm:t>
    </dgm:pt>
    <dgm:pt modelId="{0B504972-77A6-4945-898D-DB4D06B9B6D0}">
      <dgm:prSet phldrT="[Text]"/>
      <dgm:spPr/>
      <dgm:t>
        <a:bodyPr/>
        <a:lstStyle/>
        <a:p>
          <a:r>
            <a:rPr lang="en-US" dirty="0"/>
            <a:t>Session I: Define Measure Analyze</a:t>
          </a:r>
        </a:p>
      </dgm:t>
    </dgm:pt>
    <dgm:pt modelId="{F12D83DA-6128-1F4E-BE40-6E108302A674}" type="parTrans" cxnId="{0375DD44-F145-AC42-B396-92C9605A071B}">
      <dgm:prSet/>
      <dgm:spPr/>
      <dgm:t>
        <a:bodyPr/>
        <a:lstStyle/>
        <a:p>
          <a:endParaRPr lang="en-US"/>
        </a:p>
      </dgm:t>
    </dgm:pt>
    <dgm:pt modelId="{C1AE8D50-744F-8541-A74F-EEB69896533E}" type="sibTrans" cxnId="{0375DD44-F145-AC42-B396-92C9605A071B}">
      <dgm:prSet/>
      <dgm:spPr/>
      <dgm:t>
        <a:bodyPr/>
        <a:lstStyle/>
        <a:p>
          <a:endParaRPr lang="en-US"/>
        </a:p>
      </dgm:t>
    </dgm:pt>
    <dgm:pt modelId="{F6E12976-8251-C548-BD63-B2AE7F267199}">
      <dgm:prSet phldrT="[Text]"/>
      <dgm:spPr/>
      <dgm:t>
        <a:bodyPr/>
        <a:lstStyle/>
        <a:p>
          <a:r>
            <a:rPr lang="en-US" dirty="0"/>
            <a:t>Session II: Simulation Improve</a:t>
          </a:r>
        </a:p>
      </dgm:t>
    </dgm:pt>
    <dgm:pt modelId="{1FFC3A09-CF79-3044-A370-65323A72DE57}" type="parTrans" cxnId="{C7CAD86A-6269-7745-9053-F9E405A5D561}">
      <dgm:prSet/>
      <dgm:spPr/>
      <dgm:t>
        <a:bodyPr/>
        <a:lstStyle/>
        <a:p>
          <a:endParaRPr lang="en-US"/>
        </a:p>
      </dgm:t>
    </dgm:pt>
    <dgm:pt modelId="{C8A0E60D-7464-EA4F-8B90-4516DF604543}" type="sibTrans" cxnId="{C7CAD86A-6269-7745-9053-F9E405A5D561}">
      <dgm:prSet/>
      <dgm:spPr/>
      <dgm:t>
        <a:bodyPr/>
        <a:lstStyle/>
        <a:p>
          <a:endParaRPr lang="en-US"/>
        </a:p>
      </dgm:t>
    </dgm:pt>
    <dgm:pt modelId="{16935487-8C46-2E4C-A3B0-38F029AFBB50}">
      <dgm:prSet/>
      <dgm:spPr/>
      <dgm:t>
        <a:bodyPr/>
        <a:lstStyle/>
        <a:p>
          <a:r>
            <a:rPr lang="en-US" dirty="0"/>
            <a:t>Smart Start: On-Site Session</a:t>
          </a:r>
        </a:p>
      </dgm:t>
    </dgm:pt>
    <dgm:pt modelId="{F65110EF-DA29-EC47-B4A8-9B0D306BEC98}" type="parTrans" cxnId="{6E9E55AE-9C4E-4B4F-A20F-59F52A05EC47}">
      <dgm:prSet/>
      <dgm:spPr/>
      <dgm:t>
        <a:bodyPr/>
        <a:lstStyle/>
        <a:p>
          <a:endParaRPr lang="en-US"/>
        </a:p>
      </dgm:t>
    </dgm:pt>
    <dgm:pt modelId="{F03380BF-E2A6-B048-9F06-117764F237CC}" type="sibTrans" cxnId="{6E9E55AE-9C4E-4B4F-A20F-59F52A05EC47}">
      <dgm:prSet/>
      <dgm:spPr/>
      <dgm:t>
        <a:bodyPr/>
        <a:lstStyle/>
        <a:p>
          <a:endParaRPr lang="en-US"/>
        </a:p>
      </dgm:t>
    </dgm:pt>
    <dgm:pt modelId="{A3831A9F-11EA-AF4A-BC93-395EEA6A3D84}">
      <dgm:prSet/>
      <dgm:spPr/>
      <dgm:t>
        <a:bodyPr/>
        <a:lstStyle/>
        <a:p>
          <a:r>
            <a:rPr lang="en-US" dirty="0"/>
            <a:t>Session III: Control Share/Report</a:t>
          </a:r>
        </a:p>
      </dgm:t>
    </dgm:pt>
    <dgm:pt modelId="{E434ECFB-5CD6-1544-9E17-29ADC9B0E8C5}" type="parTrans" cxnId="{D4D1A8A2-293E-3649-A6FA-04C85B0FD8A3}">
      <dgm:prSet/>
      <dgm:spPr/>
      <dgm:t>
        <a:bodyPr/>
        <a:lstStyle/>
        <a:p>
          <a:endParaRPr lang="en-US"/>
        </a:p>
      </dgm:t>
    </dgm:pt>
    <dgm:pt modelId="{B3CD8F2E-44B7-5542-9719-5703D660C22B}" type="sibTrans" cxnId="{D4D1A8A2-293E-3649-A6FA-04C85B0FD8A3}">
      <dgm:prSet/>
      <dgm:spPr/>
      <dgm:t>
        <a:bodyPr/>
        <a:lstStyle/>
        <a:p>
          <a:endParaRPr lang="en-US"/>
        </a:p>
      </dgm:t>
    </dgm:pt>
    <dgm:pt modelId="{A761FC2A-F0DA-B14D-9949-42173DF91C72}">
      <dgm:prSet/>
      <dgm:spPr/>
      <dgm:t>
        <a:bodyPr/>
        <a:lstStyle/>
        <a:p>
          <a:r>
            <a:rPr lang="en-US" dirty="0"/>
            <a:t>Final Report </a:t>
          </a:r>
        </a:p>
      </dgm:t>
    </dgm:pt>
    <dgm:pt modelId="{FC7073B1-96BE-8547-BBA4-5150280E6C01}" type="parTrans" cxnId="{BC4AAC6F-BDEE-7B4B-AC1E-45B25BD1A6A7}">
      <dgm:prSet/>
      <dgm:spPr/>
      <dgm:t>
        <a:bodyPr/>
        <a:lstStyle/>
        <a:p>
          <a:endParaRPr lang="en-US"/>
        </a:p>
      </dgm:t>
    </dgm:pt>
    <dgm:pt modelId="{271B9A2E-3013-D14B-8F6E-7814062A7F31}" type="sibTrans" cxnId="{BC4AAC6F-BDEE-7B4B-AC1E-45B25BD1A6A7}">
      <dgm:prSet/>
      <dgm:spPr/>
      <dgm:t>
        <a:bodyPr/>
        <a:lstStyle/>
        <a:p>
          <a:endParaRPr lang="en-US"/>
        </a:p>
      </dgm:t>
    </dgm:pt>
    <dgm:pt modelId="{FD709914-0FFB-DA4C-8655-CE24EF63138F}" type="pres">
      <dgm:prSet presAssocID="{10268C21-6CEC-B643-B292-B4BBD2C8B5BA}" presName="Name0" presStyleCnt="0">
        <dgm:presLayoutVars>
          <dgm:dir/>
          <dgm:resizeHandles val="exact"/>
        </dgm:presLayoutVars>
      </dgm:prSet>
      <dgm:spPr/>
      <dgm:t>
        <a:bodyPr/>
        <a:lstStyle/>
        <a:p>
          <a:endParaRPr lang="en-US"/>
        </a:p>
      </dgm:t>
    </dgm:pt>
    <dgm:pt modelId="{F7375115-2834-A74E-B74B-516BA748328C}" type="pres">
      <dgm:prSet presAssocID="{F0C5CA09-3AE1-ED40-AEB3-DC8B77ED3B36}" presName="composite" presStyleCnt="0"/>
      <dgm:spPr/>
    </dgm:pt>
    <dgm:pt modelId="{B7EE724C-400E-EE4C-BC52-92EB05343558}" type="pres">
      <dgm:prSet presAssocID="{F0C5CA09-3AE1-ED40-AEB3-DC8B77ED3B36}" presName="imagSh" presStyleLbl="bgImgPlace1" presStyleIdx="0" presStyleCnt="6"/>
      <dgm:spPr/>
    </dgm:pt>
    <dgm:pt modelId="{4D541B44-9066-8948-BEA1-8855DB1E0F83}" type="pres">
      <dgm:prSet presAssocID="{F0C5CA09-3AE1-ED40-AEB3-DC8B77ED3B36}" presName="txNode" presStyleLbl="node1" presStyleIdx="0" presStyleCnt="6">
        <dgm:presLayoutVars>
          <dgm:bulletEnabled val="1"/>
        </dgm:presLayoutVars>
      </dgm:prSet>
      <dgm:spPr/>
      <dgm:t>
        <a:bodyPr/>
        <a:lstStyle/>
        <a:p>
          <a:endParaRPr lang="en-US"/>
        </a:p>
      </dgm:t>
    </dgm:pt>
    <dgm:pt modelId="{7B05C065-02FE-2443-AD14-F5ECBFD78D23}" type="pres">
      <dgm:prSet presAssocID="{31801A71-0598-1348-AADC-CB2590ABD182}" presName="sibTrans" presStyleLbl="sibTrans2D1" presStyleIdx="0" presStyleCnt="5"/>
      <dgm:spPr/>
      <dgm:t>
        <a:bodyPr/>
        <a:lstStyle/>
        <a:p>
          <a:endParaRPr lang="en-US"/>
        </a:p>
      </dgm:t>
    </dgm:pt>
    <dgm:pt modelId="{C884FA27-919C-494A-AB09-C56286D29D56}" type="pres">
      <dgm:prSet presAssocID="{31801A71-0598-1348-AADC-CB2590ABD182}" presName="connTx" presStyleLbl="sibTrans2D1" presStyleIdx="0" presStyleCnt="5"/>
      <dgm:spPr/>
      <dgm:t>
        <a:bodyPr/>
        <a:lstStyle/>
        <a:p>
          <a:endParaRPr lang="en-US"/>
        </a:p>
      </dgm:t>
    </dgm:pt>
    <dgm:pt modelId="{328B74C2-964D-A64D-9BAB-43CBCE006062}" type="pres">
      <dgm:prSet presAssocID="{16935487-8C46-2E4C-A3B0-38F029AFBB50}" presName="composite" presStyleCnt="0"/>
      <dgm:spPr/>
    </dgm:pt>
    <dgm:pt modelId="{84F566E7-3CE7-B644-B9AA-06C0BA5ADD25}" type="pres">
      <dgm:prSet presAssocID="{16935487-8C46-2E4C-A3B0-38F029AFBB50}" presName="imagSh" presStyleLbl="bgImgPlace1" presStyleIdx="1" presStyleCnt="6" custLinFactNeighborX="-11795" custLinFactNeighborY="1621"/>
      <dgm:spPr/>
    </dgm:pt>
    <dgm:pt modelId="{180FA0DC-0061-E548-9B77-18BAD6104A38}" type="pres">
      <dgm:prSet presAssocID="{16935487-8C46-2E4C-A3B0-38F029AFBB50}" presName="txNode" presStyleLbl="node1" presStyleIdx="1" presStyleCnt="6" custLinFactNeighborX="-15664" custLinFactNeighborY="3123">
        <dgm:presLayoutVars>
          <dgm:bulletEnabled val="1"/>
        </dgm:presLayoutVars>
      </dgm:prSet>
      <dgm:spPr/>
      <dgm:t>
        <a:bodyPr/>
        <a:lstStyle/>
        <a:p>
          <a:endParaRPr lang="en-US"/>
        </a:p>
      </dgm:t>
    </dgm:pt>
    <dgm:pt modelId="{FEF50D8D-309F-394D-A59F-AA2C303FDE79}" type="pres">
      <dgm:prSet presAssocID="{F03380BF-E2A6-B048-9F06-117764F237CC}" presName="sibTrans" presStyleLbl="sibTrans2D1" presStyleIdx="1" presStyleCnt="5"/>
      <dgm:spPr/>
      <dgm:t>
        <a:bodyPr/>
        <a:lstStyle/>
        <a:p>
          <a:endParaRPr lang="en-US"/>
        </a:p>
      </dgm:t>
    </dgm:pt>
    <dgm:pt modelId="{0687F4ED-8644-5648-AF70-77183EF53B36}" type="pres">
      <dgm:prSet presAssocID="{F03380BF-E2A6-B048-9F06-117764F237CC}" presName="connTx" presStyleLbl="sibTrans2D1" presStyleIdx="1" presStyleCnt="5"/>
      <dgm:spPr/>
      <dgm:t>
        <a:bodyPr/>
        <a:lstStyle/>
        <a:p>
          <a:endParaRPr lang="en-US"/>
        </a:p>
      </dgm:t>
    </dgm:pt>
    <dgm:pt modelId="{8D07367F-9E9C-BE4E-B9DF-8D81849905DB}" type="pres">
      <dgm:prSet presAssocID="{0B504972-77A6-4945-898D-DB4D06B9B6D0}" presName="composite" presStyleCnt="0"/>
      <dgm:spPr/>
    </dgm:pt>
    <dgm:pt modelId="{99D76E39-0792-4E4B-8DCD-17D1320796F9}" type="pres">
      <dgm:prSet presAssocID="{0B504972-77A6-4945-898D-DB4D06B9B6D0}" presName="imagSh" presStyleLbl="bgImgPlace1" presStyleIdx="2" presStyleCnt="6" custLinFactNeighborX="-41860" custLinFactNeighborY="1621"/>
      <dgm:spPr/>
    </dgm:pt>
    <dgm:pt modelId="{DE406446-E950-6D49-A3FE-A8A2DF05E835}" type="pres">
      <dgm:prSet presAssocID="{0B504972-77A6-4945-898D-DB4D06B9B6D0}" presName="txNode" presStyleLbl="node1" presStyleIdx="2" presStyleCnt="6" custLinFactNeighborX="-47875" custLinFactNeighborY="5811">
        <dgm:presLayoutVars>
          <dgm:bulletEnabled val="1"/>
        </dgm:presLayoutVars>
      </dgm:prSet>
      <dgm:spPr/>
      <dgm:t>
        <a:bodyPr/>
        <a:lstStyle/>
        <a:p>
          <a:endParaRPr lang="en-US"/>
        </a:p>
      </dgm:t>
    </dgm:pt>
    <dgm:pt modelId="{75E7AED0-D7E9-C547-A8D9-CF2163A0B93D}" type="pres">
      <dgm:prSet presAssocID="{C1AE8D50-744F-8541-A74F-EEB69896533E}" presName="sibTrans" presStyleLbl="sibTrans2D1" presStyleIdx="2" presStyleCnt="5"/>
      <dgm:spPr/>
      <dgm:t>
        <a:bodyPr/>
        <a:lstStyle/>
        <a:p>
          <a:endParaRPr lang="en-US"/>
        </a:p>
      </dgm:t>
    </dgm:pt>
    <dgm:pt modelId="{27E8B842-7595-A54A-AC1D-46D8BF898E98}" type="pres">
      <dgm:prSet presAssocID="{C1AE8D50-744F-8541-A74F-EEB69896533E}" presName="connTx" presStyleLbl="sibTrans2D1" presStyleIdx="2" presStyleCnt="5"/>
      <dgm:spPr/>
      <dgm:t>
        <a:bodyPr/>
        <a:lstStyle/>
        <a:p>
          <a:endParaRPr lang="en-US"/>
        </a:p>
      </dgm:t>
    </dgm:pt>
    <dgm:pt modelId="{7984B32A-B5A2-CD4F-BD1D-9612B4C7CFF4}" type="pres">
      <dgm:prSet presAssocID="{F6E12976-8251-C548-BD63-B2AE7F267199}" presName="composite" presStyleCnt="0"/>
      <dgm:spPr/>
    </dgm:pt>
    <dgm:pt modelId="{337DE204-4DE9-3941-BA7C-D1387175B1DF}" type="pres">
      <dgm:prSet presAssocID="{F6E12976-8251-C548-BD63-B2AE7F267199}" presName="imagSh" presStyleLbl="bgImgPlace1" presStyleIdx="3" presStyleCnt="6" custLinFactNeighborX="-22768" custLinFactNeighborY="-2931"/>
      <dgm:spPr/>
    </dgm:pt>
    <dgm:pt modelId="{C4709F89-893D-F44B-8C87-B9FF56EFAF5F}" type="pres">
      <dgm:prSet presAssocID="{F6E12976-8251-C548-BD63-B2AE7F267199}" presName="txNode" presStyleLbl="node1" presStyleIdx="3" presStyleCnt="6" custLinFactNeighborX="-14555" custLinFactNeighborY="1222">
        <dgm:presLayoutVars>
          <dgm:bulletEnabled val="1"/>
        </dgm:presLayoutVars>
      </dgm:prSet>
      <dgm:spPr/>
      <dgm:t>
        <a:bodyPr/>
        <a:lstStyle/>
        <a:p>
          <a:endParaRPr lang="en-US"/>
        </a:p>
      </dgm:t>
    </dgm:pt>
    <dgm:pt modelId="{22C98909-CFE6-1D49-9D18-30D2FCFAA8CE}" type="pres">
      <dgm:prSet presAssocID="{C8A0E60D-7464-EA4F-8B90-4516DF604543}" presName="sibTrans" presStyleLbl="sibTrans2D1" presStyleIdx="3" presStyleCnt="5"/>
      <dgm:spPr/>
      <dgm:t>
        <a:bodyPr/>
        <a:lstStyle/>
        <a:p>
          <a:endParaRPr lang="en-US"/>
        </a:p>
      </dgm:t>
    </dgm:pt>
    <dgm:pt modelId="{39C15FF4-2CF5-0043-85E9-1369CCE31F5A}" type="pres">
      <dgm:prSet presAssocID="{C8A0E60D-7464-EA4F-8B90-4516DF604543}" presName="connTx" presStyleLbl="sibTrans2D1" presStyleIdx="3" presStyleCnt="5"/>
      <dgm:spPr/>
      <dgm:t>
        <a:bodyPr/>
        <a:lstStyle/>
        <a:p>
          <a:endParaRPr lang="en-US"/>
        </a:p>
      </dgm:t>
    </dgm:pt>
    <dgm:pt modelId="{3F46B80E-867C-1F4E-9A1B-3B60C40B509B}" type="pres">
      <dgm:prSet presAssocID="{A3831A9F-11EA-AF4A-BC93-395EEA6A3D84}" presName="composite" presStyleCnt="0"/>
      <dgm:spPr/>
    </dgm:pt>
    <dgm:pt modelId="{40B7AFEF-B65F-0242-BD29-38EB453A0B4D}" type="pres">
      <dgm:prSet presAssocID="{A3831A9F-11EA-AF4A-BC93-395EEA6A3D84}" presName="imagSh" presStyleLbl="bgImgPlace1" presStyleIdx="4" presStyleCnt="6" custLinFactNeighborX="7376" custLinFactNeighborY="-7474"/>
      <dgm:spPr/>
    </dgm:pt>
    <dgm:pt modelId="{DBF06A4D-448C-7345-A066-8D6C4BB9FC08}" type="pres">
      <dgm:prSet presAssocID="{A3831A9F-11EA-AF4A-BC93-395EEA6A3D84}" presName="txNode" presStyleLbl="node1" presStyleIdx="4" presStyleCnt="6" custLinFactNeighborX="12502" custLinFactNeighborY="3790">
        <dgm:presLayoutVars>
          <dgm:bulletEnabled val="1"/>
        </dgm:presLayoutVars>
      </dgm:prSet>
      <dgm:spPr/>
      <dgm:t>
        <a:bodyPr/>
        <a:lstStyle/>
        <a:p>
          <a:endParaRPr lang="en-US"/>
        </a:p>
      </dgm:t>
    </dgm:pt>
    <dgm:pt modelId="{97127E21-451E-514C-832C-129C73B6F65F}" type="pres">
      <dgm:prSet presAssocID="{B3CD8F2E-44B7-5542-9719-5703D660C22B}" presName="sibTrans" presStyleLbl="sibTrans2D1" presStyleIdx="4" presStyleCnt="5"/>
      <dgm:spPr/>
      <dgm:t>
        <a:bodyPr/>
        <a:lstStyle/>
        <a:p>
          <a:endParaRPr lang="en-US"/>
        </a:p>
      </dgm:t>
    </dgm:pt>
    <dgm:pt modelId="{3FA62A66-5D30-F046-AA4A-B1808989BF2E}" type="pres">
      <dgm:prSet presAssocID="{B3CD8F2E-44B7-5542-9719-5703D660C22B}" presName="connTx" presStyleLbl="sibTrans2D1" presStyleIdx="4" presStyleCnt="5"/>
      <dgm:spPr/>
      <dgm:t>
        <a:bodyPr/>
        <a:lstStyle/>
        <a:p>
          <a:endParaRPr lang="en-US"/>
        </a:p>
      </dgm:t>
    </dgm:pt>
    <dgm:pt modelId="{2D9E4370-88C6-7341-8815-C88C187F6CE3}" type="pres">
      <dgm:prSet presAssocID="{A761FC2A-F0DA-B14D-9949-42173DF91C72}" presName="composite" presStyleCnt="0"/>
      <dgm:spPr/>
    </dgm:pt>
    <dgm:pt modelId="{036B8B57-A2D3-5748-A8CA-4B5DACEFC011}" type="pres">
      <dgm:prSet presAssocID="{A761FC2A-F0DA-B14D-9949-42173DF91C72}" presName="imagSh" presStyleLbl="bgImgPlace1" presStyleIdx="5" presStyleCnt="6"/>
      <dgm:spPr/>
    </dgm:pt>
    <dgm:pt modelId="{8B3DCBA3-CFA4-BF4E-8AAB-98CE62A2D427}" type="pres">
      <dgm:prSet presAssocID="{A761FC2A-F0DA-B14D-9949-42173DF91C72}" presName="txNode" presStyleLbl="node1" presStyleIdx="5" presStyleCnt="6">
        <dgm:presLayoutVars>
          <dgm:bulletEnabled val="1"/>
        </dgm:presLayoutVars>
      </dgm:prSet>
      <dgm:spPr/>
      <dgm:t>
        <a:bodyPr/>
        <a:lstStyle/>
        <a:p>
          <a:endParaRPr lang="en-US"/>
        </a:p>
      </dgm:t>
    </dgm:pt>
  </dgm:ptLst>
  <dgm:cxnLst>
    <dgm:cxn modelId="{F98D3260-8AEA-8642-B611-328A9A28F685}" type="presOf" srcId="{A761FC2A-F0DA-B14D-9949-42173DF91C72}" destId="{8B3DCBA3-CFA4-BF4E-8AAB-98CE62A2D427}" srcOrd="0" destOrd="0" presId="urn:microsoft.com/office/officeart/2005/8/layout/hProcess10"/>
    <dgm:cxn modelId="{D4D1A8A2-293E-3649-A6FA-04C85B0FD8A3}" srcId="{10268C21-6CEC-B643-B292-B4BBD2C8B5BA}" destId="{A3831A9F-11EA-AF4A-BC93-395EEA6A3D84}" srcOrd="4" destOrd="0" parTransId="{E434ECFB-5CD6-1544-9E17-29ADC9B0E8C5}" sibTransId="{B3CD8F2E-44B7-5542-9719-5703D660C22B}"/>
    <dgm:cxn modelId="{105C5A2A-CC0D-224B-96F6-691D77EFE8CF}" type="presOf" srcId="{F6E12976-8251-C548-BD63-B2AE7F267199}" destId="{C4709F89-893D-F44B-8C87-B9FF56EFAF5F}" srcOrd="0" destOrd="0" presId="urn:microsoft.com/office/officeart/2005/8/layout/hProcess10"/>
    <dgm:cxn modelId="{7DF55D5E-9EE8-984F-8CFD-FDE038C1E419}" type="presOf" srcId="{F03380BF-E2A6-B048-9F06-117764F237CC}" destId="{FEF50D8D-309F-394D-A59F-AA2C303FDE79}" srcOrd="0" destOrd="0" presId="urn:microsoft.com/office/officeart/2005/8/layout/hProcess10"/>
    <dgm:cxn modelId="{A3A02A81-290B-6247-8EDF-2F3D01CEB8D1}" type="presOf" srcId="{C1AE8D50-744F-8541-A74F-EEB69896533E}" destId="{27E8B842-7595-A54A-AC1D-46D8BF898E98}" srcOrd="1" destOrd="0" presId="urn:microsoft.com/office/officeart/2005/8/layout/hProcess10"/>
    <dgm:cxn modelId="{39D749A4-6C16-824D-AB04-BB274FFC4CC2}" type="presOf" srcId="{16935487-8C46-2E4C-A3B0-38F029AFBB50}" destId="{180FA0DC-0061-E548-9B77-18BAD6104A38}" srcOrd="0" destOrd="0" presId="urn:microsoft.com/office/officeart/2005/8/layout/hProcess10"/>
    <dgm:cxn modelId="{0375DD44-F145-AC42-B396-92C9605A071B}" srcId="{10268C21-6CEC-B643-B292-B4BBD2C8B5BA}" destId="{0B504972-77A6-4945-898D-DB4D06B9B6D0}" srcOrd="2" destOrd="0" parTransId="{F12D83DA-6128-1F4E-BE40-6E108302A674}" sibTransId="{C1AE8D50-744F-8541-A74F-EEB69896533E}"/>
    <dgm:cxn modelId="{AC0DAEC5-690E-DC40-B888-CFF61A0796BA}" type="presOf" srcId="{31801A71-0598-1348-AADC-CB2590ABD182}" destId="{7B05C065-02FE-2443-AD14-F5ECBFD78D23}" srcOrd="0" destOrd="0" presId="urn:microsoft.com/office/officeart/2005/8/layout/hProcess10"/>
    <dgm:cxn modelId="{5B053F6C-11BB-1047-AE86-5BB4B5BCF388}" type="presOf" srcId="{10268C21-6CEC-B643-B292-B4BBD2C8B5BA}" destId="{FD709914-0FFB-DA4C-8655-CE24EF63138F}" srcOrd="0" destOrd="0" presId="urn:microsoft.com/office/officeart/2005/8/layout/hProcess10"/>
    <dgm:cxn modelId="{D22525C0-D419-9643-A676-CCF0951B03C5}" type="presOf" srcId="{C1AE8D50-744F-8541-A74F-EEB69896533E}" destId="{75E7AED0-D7E9-C547-A8D9-CF2163A0B93D}" srcOrd="0" destOrd="0" presId="urn:microsoft.com/office/officeart/2005/8/layout/hProcess10"/>
    <dgm:cxn modelId="{BD37382C-7BA8-EF40-9F6F-0D06A0BCA64C}" type="presOf" srcId="{C8A0E60D-7464-EA4F-8B90-4516DF604543}" destId="{39C15FF4-2CF5-0043-85E9-1369CCE31F5A}" srcOrd="1" destOrd="0" presId="urn:microsoft.com/office/officeart/2005/8/layout/hProcess10"/>
    <dgm:cxn modelId="{4D985992-E447-4F4C-AC16-8069891DCFD4}" type="presOf" srcId="{F03380BF-E2A6-B048-9F06-117764F237CC}" destId="{0687F4ED-8644-5648-AF70-77183EF53B36}" srcOrd="1" destOrd="0" presId="urn:microsoft.com/office/officeart/2005/8/layout/hProcess10"/>
    <dgm:cxn modelId="{C7CAD86A-6269-7745-9053-F9E405A5D561}" srcId="{10268C21-6CEC-B643-B292-B4BBD2C8B5BA}" destId="{F6E12976-8251-C548-BD63-B2AE7F267199}" srcOrd="3" destOrd="0" parTransId="{1FFC3A09-CF79-3044-A370-65323A72DE57}" sibTransId="{C8A0E60D-7464-EA4F-8B90-4516DF604543}"/>
    <dgm:cxn modelId="{BC4AAC6F-BDEE-7B4B-AC1E-45B25BD1A6A7}" srcId="{10268C21-6CEC-B643-B292-B4BBD2C8B5BA}" destId="{A761FC2A-F0DA-B14D-9949-42173DF91C72}" srcOrd="5" destOrd="0" parTransId="{FC7073B1-96BE-8547-BBA4-5150280E6C01}" sibTransId="{271B9A2E-3013-D14B-8F6E-7814062A7F31}"/>
    <dgm:cxn modelId="{6E9E55AE-9C4E-4B4F-A20F-59F52A05EC47}" srcId="{10268C21-6CEC-B643-B292-B4BBD2C8B5BA}" destId="{16935487-8C46-2E4C-A3B0-38F029AFBB50}" srcOrd="1" destOrd="0" parTransId="{F65110EF-DA29-EC47-B4A8-9B0D306BEC98}" sibTransId="{F03380BF-E2A6-B048-9F06-117764F237CC}"/>
    <dgm:cxn modelId="{DC14AB6C-C284-8C4F-AAF5-5DC96E6C5554}" srcId="{10268C21-6CEC-B643-B292-B4BBD2C8B5BA}" destId="{F0C5CA09-3AE1-ED40-AEB3-DC8B77ED3B36}" srcOrd="0" destOrd="0" parTransId="{5BCDB75D-4B32-B349-8D0E-3DBE98769218}" sibTransId="{31801A71-0598-1348-AADC-CB2590ABD182}"/>
    <dgm:cxn modelId="{33AE9874-6CEE-E049-A274-85EF48D87E88}" type="presOf" srcId="{B3CD8F2E-44B7-5542-9719-5703D660C22B}" destId="{3FA62A66-5D30-F046-AA4A-B1808989BF2E}" srcOrd="1" destOrd="0" presId="urn:microsoft.com/office/officeart/2005/8/layout/hProcess10"/>
    <dgm:cxn modelId="{7CAC899E-DEDD-6949-9394-DDD8CFCA3535}" type="presOf" srcId="{B3CD8F2E-44B7-5542-9719-5703D660C22B}" destId="{97127E21-451E-514C-832C-129C73B6F65F}" srcOrd="0" destOrd="0" presId="urn:microsoft.com/office/officeart/2005/8/layout/hProcess10"/>
    <dgm:cxn modelId="{45FE2AA3-9E26-9E4D-B403-5161197F7512}" type="presOf" srcId="{F0C5CA09-3AE1-ED40-AEB3-DC8B77ED3B36}" destId="{4D541B44-9066-8948-BEA1-8855DB1E0F83}" srcOrd="0" destOrd="0" presId="urn:microsoft.com/office/officeart/2005/8/layout/hProcess10"/>
    <dgm:cxn modelId="{7511D2F3-22CD-CA44-A422-C822036BE43B}" type="presOf" srcId="{C8A0E60D-7464-EA4F-8B90-4516DF604543}" destId="{22C98909-CFE6-1D49-9D18-30D2FCFAA8CE}" srcOrd="0" destOrd="0" presId="urn:microsoft.com/office/officeart/2005/8/layout/hProcess10"/>
    <dgm:cxn modelId="{2ED3F591-1F8D-C84E-8F47-69BB831AC1B6}" type="presOf" srcId="{0B504972-77A6-4945-898D-DB4D06B9B6D0}" destId="{DE406446-E950-6D49-A3FE-A8A2DF05E835}" srcOrd="0" destOrd="0" presId="urn:microsoft.com/office/officeart/2005/8/layout/hProcess10"/>
    <dgm:cxn modelId="{C95375EF-ACB6-5E4C-AD88-A9827E5EEAD0}" type="presOf" srcId="{31801A71-0598-1348-AADC-CB2590ABD182}" destId="{C884FA27-919C-494A-AB09-C56286D29D56}" srcOrd="1" destOrd="0" presId="urn:microsoft.com/office/officeart/2005/8/layout/hProcess10"/>
    <dgm:cxn modelId="{5518A90C-7391-F140-86BC-1D5312957EFD}" type="presOf" srcId="{A3831A9F-11EA-AF4A-BC93-395EEA6A3D84}" destId="{DBF06A4D-448C-7345-A066-8D6C4BB9FC08}" srcOrd="0" destOrd="0" presId="urn:microsoft.com/office/officeart/2005/8/layout/hProcess10"/>
    <dgm:cxn modelId="{A11A4B52-A951-CE4D-A73A-9F40D17F7E93}" type="presParOf" srcId="{FD709914-0FFB-DA4C-8655-CE24EF63138F}" destId="{F7375115-2834-A74E-B74B-516BA748328C}" srcOrd="0" destOrd="0" presId="urn:microsoft.com/office/officeart/2005/8/layout/hProcess10"/>
    <dgm:cxn modelId="{A0E98152-C470-B745-8EEC-C004CDB0CED0}" type="presParOf" srcId="{F7375115-2834-A74E-B74B-516BA748328C}" destId="{B7EE724C-400E-EE4C-BC52-92EB05343558}" srcOrd="0" destOrd="0" presId="urn:microsoft.com/office/officeart/2005/8/layout/hProcess10"/>
    <dgm:cxn modelId="{28AD31E2-DA75-4248-A7A5-01BFBDAC2816}" type="presParOf" srcId="{F7375115-2834-A74E-B74B-516BA748328C}" destId="{4D541B44-9066-8948-BEA1-8855DB1E0F83}" srcOrd="1" destOrd="0" presId="urn:microsoft.com/office/officeart/2005/8/layout/hProcess10"/>
    <dgm:cxn modelId="{DC98EDCE-079D-5346-848F-B6B54D304675}" type="presParOf" srcId="{FD709914-0FFB-DA4C-8655-CE24EF63138F}" destId="{7B05C065-02FE-2443-AD14-F5ECBFD78D23}" srcOrd="1" destOrd="0" presId="urn:microsoft.com/office/officeart/2005/8/layout/hProcess10"/>
    <dgm:cxn modelId="{3FBA21E8-2F8C-E84A-8851-61A96FEE60CD}" type="presParOf" srcId="{7B05C065-02FE-2443-AD14-F5ECBFD78D23}" destId="{C884FA27-919C-494A-AB09-C56286D29D56}" srcOrd="0" destOrd="0" presId="urn:microsoft.com/office/officeart/2005/8/layout/hProcess10"/>
    <dgm:cxn modelId="{B971EFA2-B3A6-D84C-AF1F-8AA338FA22E1}" type="presParOf" srcId="{FD709914-0FFB-DA4C-8655-CE24EF63138F}" destId="{328B74C2-964D-A64D-9BAB-43CBCE006062}" srcOrd="2" destOrd="0" presId="urn:microsoft.com/office/officeart/2005/8/layout/hProcess10"/>
    <dgm:cxn modelId="{D73F0FBC-374D-4D4C-A5C1-6EF3F34A95C4}" type="presParOf" srcId="{328B74C2-964D-A64D-9BAB-43CBCE006062}" destId="{84F566E7-3CE7-B644-B9AA-06C0BA5ADD25}" srcOrd="0" destOrd="0" presId="urn:microsoft.com/office/officeart/2005/8/layout/hProcess10"/>
    <dgm:cxn modelId="{31825A93-E111-D244-B347-2BB283452874}" type="presParOf" srcId="{328B74C2-964D-A64D-9BAB-43CBCE006062}" destId="{180FA0DC-0061-E548-9B77-18BAD6104A38}" srcOrd="1" destOrd="0" presId="urn:microsoft.com/office/officeart/2005/8/layout/hProcess10"/>
    <dgm:cxn modelId="{FFD4DA11-24C4-544F-B61A-E445E332ADDC}" type="presParOf" srcId="{FD709914-0FFB-DA4C-8655-CE24EF63138F}" destId="{FEF50D8D-309F-394D-A59F-AA2C303FDE79}" srcOrd="3" destOrd="0" presId="urn:microsoft.com/office/officeart/2005/8/layout/hProcess10"/>
    <dgm:cxn modelId="{838AF0CB-D070-AB4E-BD65-17004ACB3568}" type="presParOf" srcId="{FEF50D8D-309F-394D-A59F-AA2C303FDE79}" destId="{0687F4ED-8644-5648-AF70-77183EF53B36}" srcOrd="0" destOrd="0" presId="urn:microsoft.com/office/officeart/2005/8/layout/hProcess10"/>
    <dgm:cxn modelId="{F26ECF06-89BA-A147-825A-C1B5199EDD6C}" type="presParOf" srcId="{FD709914-0FFB-DA4C-8655-CE24EF63138F}" destId="{8D07367F-9E9C-BE4E-B9DF-8D81849905DB}" srcOrd="4" destOrd="0" presId="urn:microsoft.com/office/officeart/2005/8/layout/hProcess10"/>
    <dgm:cxn modelId="{6B10F1F7-694B-6C4E-94B5-302B8E3A302C}" type="presParOf" srcId="{8D07367F-9E9C-BE4E-B9DF-8D81849905DB}" destId="{99D76E39-0792-4E4B-8DCD-17D1320796F9}" srcOrd="0" destOrd="0" presId="urn:microsoft.com/office/officeart/2005/8/layout/hProcess10"/>
    <dgm:cxn modelId="{1FB7CC96-F430-CF41-B8FC-C29FFC23D491}" type="presParOf" srcId="{8D07367F-9E9C-BE4E-B9DF-8D81849905DB}" destId="{DE406446-E950-6D49-A3FE-A8A2DF05E835}" srcOrd="1" destOrd="0" presId="urn:microsoft.com/office/officeart/2005/8/layout/hProcess10"/>
    <dgm:cxn modelId="{21BFC56B-3110-E940-8D9A-085957F5A551}" type="presParOf" srcId="{FD709914-0FFB-DA4C-8655-CE24EF63138F}" destId="{75E7AED0-D7E9-C547-A8D9-CF2163A0B93D}" srcOrd="5" destOrd="0" presId="urn:microsoft.com/office/officeart/2005/8/layout/hProcess10"/>
    <dgm:cxn modelId="{C489E353-99E0-F44D-8B91-41DAC37C6153}" type="presParOf" srcId="{75E7AED0-D7E9-C547-A8D9-CF2163A0B93D}" destId="{27E8B842-7595-A54A-AC1D-46D8BF898E98}" srcOrd="0" destOrd="0" presId="urn:microsoft.com/office/officeart/2005/8/layout/hProcess10"/>
    <dgm:cxn modelId="{4D3604E3-8FAE-6348-980F-92BE744CCC42}" type="presParOf" srcId="{FD709914-0FFB-DA4C-8655-CE24EF63138F}" destId="{7984B32A-B5A2-CD4F-BD1D-9612B4C7CFF4}" srcOrd="6" destOrd="0" presId="urn:microsoft.com/office/officeart/2005/8/layout/hProcess10"/>
    <dgm:cxn modelId="{C3F69960-4575-DD4E-89CD-045D6B2E14BD}" type="presParOf" srcId="{7984B32A-B5A2-CD4F-BD1D-9612B4C7CFF4}" destId="{337DE204-4DE9-3941-BA7C-D1387175B1DF}" srcOrd="0" destOrd="0" presId="urn:microsoft.com/office/officeart/2005/8/layout/hProcess10"/>
    <dgm:cxn modelId="{0A3995F2-B58A-2840-8922-E0C6D061B167}" type="presParOf" srcId="{7984B32A-B5A2-CD4F-BD1D-9612B4C7CFF4}" destId="{C4709F89-893D-F44B-8C87-B9FF56EFAF5F}" srcOrd="1" destOrd="0" presId="urn:microsoft.com/office/officeart/2005/8/layout/hProcess10"/>
    <dgm:cxn modelId="{CF16A3E6-A279-DF4D-A3EC-7232E6BCA714}" type="presParOf" srcId="{FD709914-0FFB-DA4C-8655-CE24EF63138F}" destId="{22C98909-CFE6-1D49-9D18-30D2FCFAA8CE}" srcOrd="7" destOrd="0" presId="urn:microsoft.com/office/officeart/2005/8/layout/hProcess10"/>
    <dgm:cxn modelId="{7AFA8A6C-3EBC-9745-80C4-2F2AA9FACDBF}" type="presParOf" srcId="{22C98909-CFE6-1D49-9D18-30D2FCFAA8CE}" destId="{39C15FF4-2CF5-0043-85E9-1369CCE31F5A}" srcOrd="0" destOrd="0" presId="urn:microsoft.com/office/officeart/2005/8/layout/hProcess10"/>
    <dgm:cxn modelId="{69481F49-C08F-1A4C-BCF9-C3CA72BC6903}" type="presParOf" srcId="{FD709914-0FFB-DA4C-8655-CE24EF63138F}" destId="{3F46B80E-867C-1F4E-9A1B-3B60C40B509B}" srcOrd="8" destOrd="0" presId="urn:microsoft.com/office/officeart/2005/8/layout/hProcess10"/>
    <dgm:cxn modelId="{D61462D6-A570-D043-B111-5011EA6E98CA}" type="presParOf" srcId="{3F46B80E-867C-1F4E-9A1B-3B60C40B509B}" destId="{40B7AFEF-B65F-0242-BD29-38EB453A0B4D}" srcOrd="0" destOrd="0" presId="urn:microsoft.com/office/officeart/2005/8/layout/hProcess10"/>
    <dgm:cxn modelId="{35E01D06-1FC5-4545-AD73-73671128D23A}" type="presParOf" srcId="{3F46B80E-867C-1F4E-9A1B-3B60C40B509B}" destId="{DBF06A4D-448C-7345-A066-8D6C4BB9FC08}" srcOrd="1" destOrd="0" presId="urn:microsoft.com/office/officeart/2005/8/layout/hProcess10"/>
    <dgm:cxn modelId="{F5FDCDE8-75D0-384F-9BD3-B1B950BAA09C}" type="presParOf" srcId="{FD709914-0FFB-DA4C-8655-CE24EF63138F}" destId="{97127E21-451E-514C-832C-129C73B6F65F}" srcOrd="9" destOrd="0" presId="urn:microsoft.com/office/officeart/2005/8/layout/hProcess10"/>
    <dgm:cxn modelId="{989E561F-17EF-4F46-B756-3F252163A6C7}" type="presParOf" srcId="{97127E21-451E-514C-832C-129C73B6F65F}" destId="{3FA62A66-5D30-F046-AA4A-B1808989BF2E}" srcOrd="0" destOrd="0" presId="urn:microsoft.com/office/officeart/2005/8/layout/hProcess10"/>
    <dgm:cxn modelId="{AC555DFB-D92A-2446-923E-191FC23E31F6}" type="presParOf" srcId="{FD709914-0FFB-DA4C-8655-CE24EF63138F}" destId="{2D9E4370-88C6-7341-8815-C88C187F6CE3}" srcOrd="10" destOrd="0" presId="urn:microsoft.com/office/officeart/2005/8/layout/hProcess10"/>
    <dgm:cxn modelId="{6F128E44-A53B-F64C-A7A4-86CF2ADF18B4}" type="presParOf" srcId="{2D9E4370-88C6-7341-8815-C88C187F6CE3}" destId="{036B8B57-A2D3-5748-A8CA-4B5DACEFC011}" srcOrd="0" destOrd="0" presId="urn:microsoft.com/office/officeart/2005/8/layout/hProcess10"/>
    <dgm:cxn modelId="{F9670D03-E0A2-AB44-BE8F-05571E62C1F5}" type="presParOf" srcId="{2D9E4370-88C6-7341-8815-C88C187F6CE3}" destId="{8B3DCBA3-CFA4-BF4E-8AAB-98CE62A2D42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268C21-6CEC-B643-B292-B4BBD2C8B5BA}" type="doc">
      <dgm:prSet loTypeId="urn:microsoft.com/office/officeart/2005/8/layout/hProcess10" loCatId="" qsTypeId="urn:microsoft.com/office/officeart/2005/8/quickstyle/simple4" qsCatId="simple" csTypeId="urn:microsoft.com/office/officeart/2005/8/colors/accent1_2" csCatId="accent1" phldr="1"/>
      <dgm:spPr/>
      <dgm:t>
        <a:bodyPr/>
        <a:lstStyle/>
        <a:p>
          <a:endParaRPr lang="en-US"/>
        </a:p>
      </dgm:t>
    </dgm:pt>
    <dgm:pt modelId="{F0C5CA09-3AE1-ED40-AEB3-DC8B77ED3B36}">
      <dgm:prSet phldrT="[Text]"/>
      <dgm:spPr/>
      <dgm:t>
        <a:bodyPr/>
        <a:lstStyle/>
        <a:p>
          <a:r>
            <a:rPr lang="en-US" dirty="0"/>
            <a:t>Introduction: Webinar</a:t>
          </a:r>
        </a:p>
      </dgm:t>
    </dgm:pt>
    <dgm:pt modelId="{5BCDB75D-4B32-B349-8D0E-3DBE98769218}" type="parTrans" cxnId="{DC14AB6C-C284-8C4F-AAF5-5DC96E6C5554}">
      <dgm:prSet/>
      <dgm:spPr/>
      <dgm:t>
        <a:bodyPr/>
        <a:lstStyle/>
        <a:p>
          <a:endParaRPr lang="en-US"/>
        </a:p>
      </dgm:t>
    </dgm:pt>
    <dgm:pt modelId="{31801A71-0598-1348-AADC-CB2590ABD182}" type="sibTrans" cxnId="{DC14AB6C-C284-8C4F-AAF5-5DC96E6C5554}">
      <dgm:prSet/>
      <dgm:spPr/>
      <dgm:t>
        <a:bodyPr/>
        <a:lstStyle/>
        <a:p>
          <a:endParaRPr lang="en-US"/>
        </a:p>
      </dgm:t>
    </dgm:pt>
    <dgm:pt modelId="{0B504972-77A6-4945-898D-DB4D06B9B6D0}">
      <dgm:prSet phldrT="[Text]"/>
      <dgm:spPr/>
      <dgm:t>
        <a:bodyPr/>
        <a:lstStyle/>
        <a:p>
          <a:r>
            <a:rPr lang="en-US" dirty="0"/>
            <a:t>Session I: Define Measure Analyze</a:t>
          </a:r>
        </a:p>
      </dgm:t>
    </dgm:pt>
    <dgm:pt modelId="{F12D83DA-6128-1F4E-BE40-6E108302A674}" type="parTrans" cxnId="{0375DD44-F145-AC42-B396-92C9605A071B}">
      <dgm:prSet/>
      <dgm:spPr/>
      <dgm:t>
        <a:bodyPr/>
        <a:lstStyle/>
        <a:p>
          <a:endParaRPr lang="en-US"/>
        </a:p>
      </dgm:t>
    </dgm:pt>
    <dgm:pt modelId="{C1AE8D50-744F-8541-A74F-EEB69896533E}" type="sibTrans" cxnId="{0375DD44-F145-AC42-B396-92C9605A071B}">
      <dgm:prSet/>
      <dgm:spPr/>
      <dgm:t>
        <a:bodyPr/>
        <a:lstStyle/>
        <a:p>
          <a:endParaRPr lang="en-US"/>
        </a:p>
      </dgm:t>
    </dgm:pt>
    <dgm:pt modelId="{F6E12976-8251-C548-BD63-B2AE7F267199}">
      <dgm:prSet phldrT="[Text]"/>
      <dgm:spPr/>
      <dgm:t>
        <a:bodyPr/>
        <a:lstStyle/>
        <a:p>
          <a:r>
            <a:rPr lang="en-US" dirty="0"/>
            <a:t>Session II: Simulation Improve</a:t>
          </a:r>
        </a:p>
      </dgm:t>
    </dgm:pt>
    <dgm:pt modelId="{1FFC3A09-CF79-3044-A370-65323A72DE57}" type="parTrans" cxnId="{C7CAD86A-6269-7745-9053-F9E405A5D561}">
      <dgm:prSet/>
      <dgm:spPr/>
      <dgm:t>
        <a:bodyPr/>
        <a:lstStyle/>
        <a:p>
          <a:endParaRPr lang="en-US"/>
        </a:p>
      </dgm:t>
    </dgm:pt>
    <dgm:pt modelId="{C8A0E60D-7464-EA4F-8B90-4516DF604543}" type="sibTrans" cxnId="{C7CAD86A-6269-7745-9053-F9E405A5D561}">
      <dgm:prSet/>
      <dgm:spPr/>
      <dgm:t>
        <a:bodyPr/>
        <a:lstStyle/>
        <a:p>
          <a:endParaRPr lang="en-US"/>
        </a:p>
      </dgm:t>
    </dgm:pt>
    <dgm:pt modelId="{16935487-8C46-2E4C-A3B0-38F029AFBB50}">
      <dgm:prSet/>
      <dgm:spPr/>
      <dgm:t>
        <a:bodyPr/>
        <a:lstStyle/>
        <a:p>
          <a:r>
            <a:rPr lang="en-US" dirty="0"/>
            <a:t>Smart Start: On-Site Session</a:t>
          </a:r>
        </a:p>
      </dgm:t>
    </dgm:pt>
    <dgm:pt modelId="{F65110EF-DA29-EC47-B4A8-9B0D306BEC98}" type="parTrans" cxnId="{6E9E55AE-9C4E-4B4F-A20F-59F52A05EC47}">
      <dgm:prSet/>
      <dgm:spPr/>
      <dgm:t>
        <a:bodyPr/>
        <a:lstStyle/>
        <a:p>
          <a:endParaRPr lang="en-US"/>
        </a:p>
      </dgm:t>
    </dgm:pt>
    <dgm:pt modelId="{F03380BF-E2A6-B048-9F06-117764F237CC}" type="sibTrans" cxnId="{6E9E55AE-9C4E-4B4F-A20F-59F52A05EC47}">
      <dgm:prSet/>
      <dgm:spPr/>
      <dgm:t>
        <a:bodyPr/>
        <a:lstStyle/>
        <a:p>
          <a:endParaRPr lang="en-US"/>
        </a:p>
      </dgm:t>
    </dgm:pt>
    <dgm:pt modelId="{A3831A9F-11EA-AF4A-BC93-395EEA6A3D84}">
      <dgm:prSet/>
      <dgm:spPr/>
      <dgm:t>
        <a:bodyPr/>
        <a:lstStyle/>
        <a:p>
          <a:r>
            <a:rPr lang="en-US" dirty="0"/>
            <a:t>Session III: Control Share/Report</a:t>
          </a:r>
        </a:p>
      </dgm:t>
    </dgm:pt>
    <dgm:pt modelId="{E434ECFB-5CD6-1544-9E17-29ADC9B0E8C5}" type="parTrans" cxnId="{D4D1A8A2-293E-3649-A6FA-04C85B0FD8A3}">
      <dgm:prSet/>
      <dgm:spPr/>
      <dgm:t>
        <a:bodyPr/>
        <a:lstStyle/>
        <a:p>
          <a:endParaRPr lang="en-US"/>
        </a:p>
      </dgm:t>
    </dgm:pt>
    <dgm:pt modelId="{B3CD8F2E-44B7-5542-9719-5703D660C22B}" type="sibTrans" cxnId="{D4D1A8A2-293E-3649-A6FA-04C85B0FD8A3}">
      <dgm:prSet/>
      <dgm:spPr/>
      <dgm:t>
        <a:bodyPr/>
        <a:lstStyle/>
        <a:p>
          <a:endParaRPr lang="en-US"/>
        </a:p>
      </dgm:t>
    </dgm:pt>
    <dgm:pt modelId="{A761FC2A-F0DA-B14D-9949-42173DF91C72}">
      <dgm:prSet/>
      <dgm:spPr/>
      <dgm:t>
        <a:bodyPr/>
        <a:lstStyle/>
        <a:p>
          <a:r>
            <a:rPr lang="en-US" dirty="0"/>
            <a:t>Final Report </a:t>
          </a:r>
        </a:p>
      </dgm:t>
    </dgm:pt>
    <dgm:pt modelId="{FC7073B1-96BE-8547-BBA4-5150280E6C01}" type="parTrans" cxnId="{BC4AAC6F-BDEE-7B4B-AC1E-45B25BD1A6A7}">
      <dgm:prSet/>
      <dgm:spPr/>
      <dgm:t>
        <a:bodyPr/>
        <a:lstStyle/>
        <a:p>
          <a:endParaRPr lang="en-US"/>
        </a:p>
      </dgm:t>
    </dgm:pt>
    <dgm:pt modelId="{271B9A2E-3013-D14B-8F6E-7814062A7F31}" type="sibTrans" cxnId="{BC4AAC6F-BDEE-7B4B-AC1E-45B25BD1A6A7}">
      <dgm:prSet/>
      <dgm:spPr/>
      <dgm:t>
        <a:bodyPr/>
        <a:lstStyle/>
        <a:p>
          <a:endParaRPr lang="en-US"/>
        </a:p>
      </dgm:t>
    </dgm:pt>
    <dgm:pt modelId="{FD709914-0FFB-DA4C-8655-CE24EF63138F}" type="pres">
      <dgm:prSet presAssocID="{10268C21-6CEC-B643-B292-B4BBD2C8B5BA}" presName="Name0" presStyleCnt="0">
        <dgm:presLayoutVars>
          <dgm:dir/>
          <dgm:resizeHandles val="exact"/>
        </dgm:presLayoutVars>
      </dgm:prSet>
      <dgm:spPr/>
      <dgm:t>
        <a:bodyPr/>
        <a:lstStyle/>
        <a:p>
          <a:endParaRPr lang="en-US"/>
        </a:p>
      </dgm:t>
    </dgm:pt>
    <dgm:pt modelId="{F7375115-2834-A74E-B74B-516BA748328C}" type="pres">
      <dgm:prSet presAssocID="{F0C5CA09-3AE1-ED40-AEB3-DC8B77ED3B36}" presName="composite" presStyleCnt="0"/>
      <dgm:spPr/>
    </dgm:pt>
    <dgm:pt modelId="{B7EE724C-400E-EE4C-BC52-92EB05343558}" type="pres">
      <dgm:prSet presAssocID="{F0C5CA09-3AE1-ED40-AEB3-DC8B77ED3B36}" presName="imagSh" presStyleLbl="bgImgPlace1" presStyleIdx="0" presStyleCnt="6"/>
      <dgm:spPr/>
    </dgm:pt>
    <dgm:pt modelId="{4D541B44-9066-8948-BEA1-8855DB1E0F83}" type="pres">
      <dgm:prSet presAssocID="{F0C5CA09-3AE1-ED40-AEB3-DC8B77ED3B36}" presName="txNode" presStyleLbl="node1" presStyleIdx="0" presStyleCnt="6">
        <dgm:presLayoutVars>
          <dgm:bulletEnabled val="1"/>
        </dgm:presLayoutVars>
      </dgm:prSet>
      <dgm:spPr/>
      <dgm:t>
        <a:bodyPr/>
        <a:lstStyle/>
        <a:p>
          <a:endParaRPr lang="en-US"/>
        </a:p>
      </dgm:t>
    </dgm:pt>
    <dgm:pt modelId="{7B05C065-02FE-2443-AD14-F5ECBFD78D23}" type="pres">
      <dgm:prSet presAssocID="{31801A71-0598-1348-AADC-CB2590ABD182}" presName="sibTrans" presStyleLbl="sibTrans2D1" presStyleIdx="0" presStyleCnt="5"/>
      <dgm:spPr/>
      <dgm:t>
        <a:bodyPr/>
        <a:lstStyle/>
        <a:p>
          <a:endParaRPr lang="en-US"/>
        </a:p>
      </dgm:t>
    </dgm:pt>
    <dgm:pt modelId="{C884FA27-919C-494A-AB09-C56286D29D56}" type="pres">
      <dgm:prSet presAssocID="{31801A71-0598-1348-AADC-CB2590ABD182}" presName="connTx" presStyleLbl="sibTrans2D1" presStyleIdx="0" presStyleCnt="5"/>
      <dgm:spPr/>
      <dgm:t>
        <a:bodyPr/>
        <a:lstStyle/>
        <a:p>
          <a:endParaRPr lang="en-US"/>
        </a:p>
      </dgm:t>
    </dgm:pt>
    <dgm:pt modelId="{328B74C2-964D-A64D-9BAB-43CBCE006062}" type="pres">
      <dgm:prSet presAssocID="{16935487-8C46-2E4C-A3B0-38F029AFBB50}" presName="composite" presStyleCnt="0"/>
      <dgm:spPr/>
    </dgm:pt>
    <dgm:pt modelId="{84F566E7-3CE7-B644-B9AA-06C0BA5ADD25}" type="pres">
      <dgm:prSet presAssocID="{16935487-8C46-2E4C-A3B0-38F029AFBB50}" presName="imagSh" presStyleLbl="bgImgPlace1" presStyleIdx="1" presStyleCnt="6" custLinFactNeighborX="-11795" custLinFactNeighborY="1621"/>
      <dgm:spPr/>
    </dgm:pt>
    <dgm:pt modelId="{180FA0DC-0061-E548-9B77-18BAD6104A38}" type="pres">
      <dgm:prSet presAssocID="{16935487-8C46-2E4C-A3B0-38F029AFBB50}" presName="txNode" presStyleLbl="node1" presStyleIdx="1" presStyleCnt="6" custLinFactNeighborX="-15664" custLinFactNeighborY="3123">
        <dgm:presLayoutVars>
          <dgm:bulletEnabled val="1"/>
        </dgm:presLayoutVars>
      </dgm:prSet>
      <dgm:spPr/>
      <dgm:t>
        <a:bodyPr/>
        <a:lstStyle/>
        <a:p>
          <a:endParaRPr lang="en-US"/>
        </a:p>
      </dgm:t>
    </dgm:pt>
    <dgm:pt modelId="{FEF50D8D-309F-394D-A59F-AA2C303FDE79}" type="pres">
      <dgm:prSet presAssocID="{F03380BF-E2A6-B048-9F06-117764F237CC}" presName="sibTrans" presStyleLbl="sibTrans2D1" presStyleIdx="1" presStyleCnt="5"/>
      <dgm:spPr/>
      <dgm:t>
        <a:bodyPr/>
        <a:lstStyle/>
        <a:p>
          <a:endParaRPr lang="en-US"/>
        </a:p>
      </dgm:t>
    </dgm:pt>
    <dgm:pt modelId="{0687F4ED-8644-5648-AF70-77183EF53B36}" type="pres">
      <dgm:prSet presAssocID="{F03380BF-E2A6-B048-9F06-117764F237CC}" presName="connTx" presStyleLbl="sibTrans2D1" presStyleIdx="1" presStyleCnt="5"/>
      <dgm:spPr/>
      <dgm:t>
        <a:bodyPr/>
        <a:lstStyle/>
        <a:p>
          <a:endParaRPr lang="en-US"/>
        </a:p>
      </dgm:t>
    </dgm:pt>
    <dgm:pt modelId="{8D07367F-9E9C-BE4E-B9DF-8D81849905DB}" type="pres">
      <dgm:prSet presAssocID="{0B504972-77A6-4945-898D-DB4D06B9B6D0}" presName="composite" presStyleCnt="0"/>
      <dgm:spPr/>
    </dgm:pt>
    <dgm:pt modelId="{99D76E39-0792-4E4B-8DCD-17D1320796F9}" type="pres">
      <dgm:prSet presAssocID="{0B504972-77A6-4945-898D-DB4D06B9B6D0}" presName="imagSh" presStyleLbl="bgImgPlace1" presStyleIdx="2" presStyleCnt="6" custLinFactNeighborX="-41860" custLinFactNeighborY="1621"/>
      <dgm:spPr/>
    </dgm:pt>
    <dgm:pt modelId="{DE406446-E950-6D49-A3FE-A8A2DF05E835}" type="pres">
      <dgm:prSet presAssocID="{0B504972-77A6-4945-898D-DB4D06B9B6D0}" presName="txNode" presStyleLbl="node1" presStyleIdx="2" presStyleCnt="6" custLinFactNeighborX="-47875" custLinFactNeighborY="5811">
        <dgm:presLayoutVars>
          <dgm:bulletEnabled val="1"/>
        </dgm:presLayoutVars>
      </dgm:prSet>
      <dgm:spPr/>
      <dgm:t>
        <a:bodyPr/>
        <a:lstStyle/>
        <a:p>
          <a:endParaRPr lang="en-US"/>
        </a:p>
      </dgm:t>
    </dgm:pt>
    <dgm:pt modelId="{75E7AED0-D7E9-C547-A8D9-CF2163A0B93D}" type="pres">
      <dgm:prSet presAssocID="{C1AE8D50-744F-8541-A74F-EEB69896533E}" presName="sibTrans" presStyleLbl="sibTrans2D1" presStyleIdx="2" presStyleCnt="5"/>
      <dgm:spPr/>
      <dgm:t>
        <a:bodyPr/>
        <a:lstStyle/>
        <a:p>
          <a:endParaRPr lang="en-US"/>
        </a:p>
      </dgm:t>
    </dgm:pt>
    <dgm:pt modelId="{27E8B842-7595-A54A-AC1D-46D8BF898E98}" type="pres">
      <dgm:prSet presAssocID="{C1AE8D50-744F-8541-A74F-EEB69896533E}" presName="connTx" presStyleLbl="sibTrans2D1" presStyleIdx="2" presStyleCnt="5"/>
      <dgm:spPr/>
      <dgm:t>
        <a:bodyPr/>
        <a:lstStyle/>
        <a:p>
          <a:endParaRPr lang="en-US"/>
        </a:p>
      </dgm:t>
    </dgm:pt>
    <dgm:pt modelId="{7984B32A-B5A2-CD4F-BD1D-9612B4C7CFF4}" type="pres">
      <dgm:prSet presAssocID="{F6E12976-8251-C548-BD63-B2AE7F267199}" presName="composite" presStyleCnt="0"/>
      <dgm:spPr/>
    </dgm:pt>
    <dgm:pt modelId="{337DE204-4DE9-3941-BA7C-D1387175B1DF}" type="pres">
      <dgm:prSet presAssocID="{F6E12976-8251-C548-BD63-B2AE7F267199}" presName="imagSh" presStyleLbl="bgImgPlace1" presStyleIdx="3" presStyleCnt="6" custLinFactNeighborX="-22768" custLinFactNeighborY="-2931"/>
      <dgm:spPr/>
    </dgm:pt>
    <dgm:pt modelId="{C4709F89-893D-F44B-8C87-B9FF56EFAF5F}" type="pres">
      <dgm:prSet presAssocID="{F6E12976-8251-C548-BD63-B2AE7F267199}" presName="txNode" presStyleLbl="node1" presStyleIdx="3" presStyleCnt="6" custLinFactNeighborX="-14555" custLinFactNeighborY="1222">
        <dgm:presLayoutVars>
          <dgm:bulletEnabled val="1"/>
        </dgm:presLayoutVars>
      </dgm:prSet>
      <dgm:spPr/>
      <dgm:t>
        <a:bodyPr/>
        <a:lstStyle/>
        <a:p>
          <a:endParaRPr lang="en-US"/>
        </a:p>
      </dgm:t>
    </dgm:pt>
    <dgm:pt modelId="{22C98909-CFE6-1D49-9D18-30D2FCFAA8CE}" type="pres">
      <dgm:prSet presAssocID="{C8A0E60D-7464-EA4F-8B90-4516DF604543}" presName="sibTrans" presStyleLbl="sibTrans2D1" presStyleIdx="3" presStyleCnt="5"/>
      <dgm:spPr/>
      <dgm:t>
        <a:bodyPr/>
        <a:lstStyle/>
        <a:p>
          <a:endParaRPr lang="en-US"/>
        </a:p>
      </dgm:t>
    </dgm:pt>
    <dgm:pt modelId="{39C15FF4-2CF5-0043-85E9-1369CCE31F5A}" type="pres">
      <dgm:prSet presAssocID="{C8A0E60D-7464-EA4F-8B90-4516DF604543}" presName="connTx" presStyleLbl="sibTrans2D1" presStyleIdx="3" presStyleCnt="5"/>
      <dgm:spPr/>
      <dgm:t>
        <a:bodyPr/>
        <a:lstStyle/>
        <a:p>
          <a:endParaRPr lang="en-US"/>
        </a:p>
      </dgm:t>
    </dgm:pt>
    <dgm:pt modelId="{3F46B80E-867C-1F4E-9A1B-3B60C40B509B}" type="pres">
      <dgm:prSet presAssocID="{A3831A9F-11EA-AF4A-BC93-395EEA6A3D84}" presName="composite" presStyleCnt="0"/>
      <dgm:spPr/>
    </dgm:pt>
    <dgm:pt modelId="{40B7AFEF-B65F-0242-BD29-38EB453A0B4D}" type="pres">
      <dgm:prSet presAssocID="{A3831A9F-11EA-AF4A-BC93-395EEA6A3D84}" presName="imagSh" presStyleLbl="bgImgPlace1" presStyleIdx="4" presStyleCnt="6" custLinFactNeighborX="7376" custLinFactNeighborY="-7474"/>
      <dgm:spPr/>
    </dgm:pt>
    <dgm:pt modelId="{DBF06A4D-448C-7345-A066-8D6C4BB9FC08}" type="pres">
      <dgm:prSet presAssocID="{A3831A9F-11EA-AF4A-BC93-395EEA6A3D84}" presName="txNode" presStyleLbl="node1" presStyleIdx="4" presStyleCnt="6" custLinFactNeighborX="12502" custLinFactNeighborY="3790">
        <dgm:presLayoutVars>
          <dgm:bulletEnabled val="1"/>
        </dgm:presLayoutVars>
      </dgm:prSet>
      <dgm:spPr/>
      <dgm:t>
        <a:bodyPr/>
        <a:lstStyle/>
        <a:p>
          <a:endParaRPr lang="en-US"/>
        </a:p>
      </dgm:t>
    </dgm:pt>
    <dgm:pt modelId="{97127E21-451E-514C-832C-129C73B6F65F}" type="pres">
      <dgm:prSet presAssocID="{B3CD8F2E-44B7-5542-9719-5703D660C22B}" presName="sibTrans" presStyleLbl="sibTrans2D1" presStyleIdx="4" presStyleCnt="5"/>
      <dgm:spPr/>
      <dgm:t>
        <a:bodyPr/>
        <a:lstStyle/>
        <a:p>
          <a:endParaRPr lang="en-US"/>
        </a:p>
      </dgm:t>
    </dgm:pt>
    <dgm:pt modelId="{3FA62A66-5D30-F046-AA4A-B1808989BF2E}" type="pres">
      <dgm:prSet presAssocID="{B3CD8F2E-44B7-5542-9719-5703D660C22B}" presName="connTx" presStyleLbl="sibTrans2D1" presStyleIdx="4" presStyleCnt="5"/>
      <dgm:spPr/>
      <dgm:t>
        <a:bodyPr/>
        <a:lstStyle/>
        <a:p>
          <a:endParaRPr lang="en-US"/>
        </a:p>
      </dgm:t>
    </dgm:pt>
    <dgm:pt modelId="{2D9E4370-88C6-7341-8815-C88C187F6CE3}" type="pres">
      <dgm:prSet presAssocID="{A761FC2A-F0DA-B14D-9949-42173DF91C72}" presName="composite" presStyleCnt="0"/>
      <dgm:spPr/>
    </dgm:pt>
    <dgm:pt modelId="{036B8B57-A2D3-5748-A8CA-4B5DACEFC011}" type="pres">
      <dgm:prSet presAssocID="{A761FC2A-F0DA-B14D-9949-42173DF91C72}" presName="imagSh" presStyleLbl="bgImgPlace1" presStyleIdx="5" presStyleCnt="6"/>
      <dgm:spPr/>
    </dgm:pt>
    <dgm:pt modelId="{8B3DCBA3-CFA4-BF4E-8AAB-98CE62A2D427}" type="pres">
      <dgm:prSet presAssocID="{A761FC2A-F0DA-B14D-9949-42173DF91C72}" presName="txNode" presStyleLbl="node1" presStyleIdx="5" presStyleCnt="6">
        <dgm:presLayoutVars>
          <dgm:bulletEnabled val="1"/>
        </dgm:presLayoutVars>
      </dgm:prSet>
      <dgm:spPr/>
      <dgm:t>
        <a:bodyPr/>
        <a:lstStyle/>
        <a:p>
          <a:endParaRPr lang="en-US"/>
        </a:p>
      </dgm:t>
    </dgm:pt>
  </dgm:ptLst>
  <dgm:cxnLst>
    <dgm:cxn modelId="{F98D3260-8AEA-8642-B611-328A9A28F685}" type="presOf" srcId="{A761FC2A-F0DA-B14D-9949-42173DF91C72}" destId="{8B3DCBA3-CFA4-BF4E-8AAB-98CE62A2D427}" srcOrd="0" destOrd="0" presId="urn:microsoft.com/office/officeart/2005/8/layout/hProcess10"/>
    <dgm:cxn modelId="{D4D1A8A2-293E-3649-A6FA-04C85B0FD8A3}" srcId="{10268C21-6CEC-B643-B292-B4BBD2C8B5BA}" destId="{A3831A9F-11EA-AF4A-BC93-395EEA6A3D84}" srcOrd="4" destOrd="0" parTransId="{E434ECFB-5CD6-1544-9E17-29ADC9B0E8C5}" sibTransId="{B3CD8F2E-44B7-5542-9719-5703D660C22B}"/>
    <dgm:cxn modelId="{105C5A2A-CC0D-224B-96F6-691D77EFE8CF}" type="presOf" srcId="{F6E12976-8251-C548-BD63-B2AE7F267199}" destId="{C4709F89-893D-F44B-8C87-B9FF56EFAF5F}" srcOrd="0" destOrd="0" presId="urn:microsoft.com/office/officeart/2005/8/layout/hProcess10"/>
    <dgm:cxn modelId="{7DF55D5E-9EE8-984F-8CFD-FDE038C1E419}" type="presOf" srcId="{F03380BF-E2A6-B048-9F06-117764F237CC}" destId="{FEF50D8D-309F-394D-A59F-AA2C303FDE79}" srcOrd="0" destOrd="0" presId="urn:microsoft.com/office/officeart/2005/8/layout/hProcess10"/>
    <dgm:cxn modelId="{A3A02A81-290B-6247-8EDF-2F3D01CEB8D1}" type="presOf" srcId="{C1AE8D50-744F-8541-A74F-EEB69896533E}" destId="{27E8B842-7595-A54A-AC1D-46D8BF898E98}" srcOrd="1" destOrd="0" presId="urn:microsoft.com/office/officeart/2005/8/layout/hProcess10"/>
    <dgm:cxn modelId="{39D749A4-6C16-824D-AB04-BB274FFC4CC2}" type="presOf" srcId="{16935487-8C46-2E4C-A3B0-38F029AFBB50}" destId="{180FA0DC-0061-E548-9B77-18BAD6104A38}" srcOrd="0" destOrd="0" presId="urn:microsoft.com/office/officeart/2005/8/layout/hProcess10"/>
    <dgm:cxn modelId="{0375DD44-F145-AC42-B396-92C9605A071B}" srcId="{10268C21-6CEC-B643-B292-B4BBD2C8B5BA}" destId="{0B504972-77A6-4945-898D-DB4D06B9B6D0}" srcOrd="2" destOrd="0" parTransId="{F12D83DA-6128-1F4E-BE40-6E108302A674}" sibTransId="{C1AE8D50-744F-8541-A74F-EEB69896533E}"/>
    <dgm:cxn modelId="{AC0DAEC5-690E-DC40-B888-CFF61A0796BA}" type="presOf" srcId="{31801A71-0598-1348-AADC-CB2590ABD182}" destId="{7B05C065-02FE-2443-AD14-F5ECBFD78D23}" srcOrd="0" destOrd="0" presId="urn:microsoft.com/office/officeart/2005/8/layout/hProcess10"/>
    <dgm:cxn modelId="{5B053F6C-11BB-1047-AE86-5BB4B5BCF388}" type="presOf" srcId="{10268C21-6CEC-B643-B292-B4BBD2C8B5BA}" destId="{FD709914-0FFB-DA4C-8655-CE24EF63138F}" srcOrd="0" destOrd="0" presId="urn:microsoft.com/office/officeart/2005/8/layout/hProcess10"/>
    <dgm:cxn modelId="{D22525C0-D419-9643-A676-CCF0951B03C5}" type="presOf" srcId="{C1AE8D50-744F-8541-A74F-EEB69896533E}" destId="{75E7AED0-D7E9-C547-A8D9-CF2163A0B93D}" srcOrd="0" destOrd="0" presId="urn:microsoft.com/office/officeart/2005/8/layout/hProcess10"/>
    <dgm:cxn modelId="{BD37382C-7BA8-EF40-9F6F-0D06A0BCA64C}" type="presOf" srcId="{C8A0E60D-7464-EA4F-8B90-4516DF604543}" destId="{39C15FF4-2CF5-0043-85E9-1369CCE31F5A}" srcOrd="1" destOrd="0" presId="urn:microsoft.com/office/officeart/2005/8/layout/hProcess10"/>
    <dgm:cxn modelId="{4D985992-E447-4F4C-AC16-8069891DCFD4}" type="presOf" srcId="{F03380BF-E2A6-B048-9F06-117764F237CC}" destId="{0687F4ED-8644-5648-AF70-77183EF53B36}" srcOrd="1" destOrd="0" presId="urn:microsoft.com/office/officeart/2005/8/layout/hProcess10"/>
    <dgm:cxn modelId="{C7CAD86A-6269-7745-9053-F9E405A5D561}" srcId="{10268C21-6CEC-B643-B292-B4BBD2C8B5BA}" destId="{F6E12976-8251-C548-BD63-B2AE7F267199}" srcOrd="3" destOrd="0" parTransId="{1FFC3A09-CF79-3044-A370-65323A72DE57}" sibTransId="{C8A0E60D-7464-EA4F-8B90-4516DF604543}"/>
    <dgm:cxn modelId="{BC4AAC6F-BDEE-7B4B-AC1E-45B25BD1A6A7}" srcId="{10268C21-6CEC-B643-B292-B4BBD2C8B5BA}" destId="{A761FC2A-F0DA-B14D-9949-42173DF91C72}" srcOrd="5" destOrd="0" parTransId="{FC7073B1-96BE-8547-BBA4-5150280E6C01}" sibTransId="{271B9A2E-3013-D14B-8F6E-7814062A7F31}"/>
    <dgm:cxn modelId="{6E9E55AE-9C4E-4B4F-A20F-59F52A05EC47}" srcId="{10268C21-6CEC-B643-B292-B4BBD2C8B5BA}" destId="{16935487-8C46-2E4C-A3B0-38F029AFBB50}" srcOrd="1" destOrd="0" parTransId="{F65110EF-DA29-EC47-B4A8-9B0D306BEC98}" sibTransId="{F03380BF-E2A6-B048-9F06-117764F237CC}"/>
    <dgm:cxn modelId="{DC14AB6C-C284-8C4F-AAF5-5DC96E6C5554}" srcId="{10268C21-6CEC-B643-B292-B4BBD2C8B5BA}" destId="{F0C5CA09-3AE1-ED40-AEB3-DC8B77ED3B36}" srcOrd="0" destOrd="0" parTransId="{5BCDB75D-4B32-B349-8D0E-3DBE98769218}" sibTransId="{31801A71-0598-1348-AADC-CB2590ABD182}"/>
    <dgm:cxn modelId="{33AE9874-6CEE-E049-A274-85EF48D87E88}" type="presOf" srcId="{B3CD8F2E-44B7-5542-9719-5703D660C22B}" destId="{3FA62A66-5D30-F046-AA4A-B1808989BF2E}" srcOrd="1" destOrd="0" presId="urn:microsoft.com/office/officeart/2005/8/layout/hProcess10"/>
    <dgm:cxn modelId="{7CAC899E-DEDD-6949-9394-DDD8CFCA3535}" type="presOf" srcId="{B3CD8F2E-44B7-5542-9719-5703D660C22B}" destId="{97127E21-451E-514C-832C-129C73B6F65F}" srcOrd="0" destOrd="0" presId="urn:microsoft.com/office/officeart/2005/8/layout/hProcess10"/>
    <dgm:cxn modelId="{45FE2AA3-9E26-9E4D-B403-5161197F7512}" type="presOf" srcId="{F0C5CA09-3AE1-ED40-AEB3-DC8B77ED3B36}" destId="{4D541B44-9066-8948-BEA1-8855DB1E0F83}" srcOrd="0" destOrd="0" presId="urn:microsoft.com/office/officeart/2005/8/layout/hProcess10"/>
    <dgm:cxn modelId="{7511D2F3-22CD-CA44-A422-C822036BE43B}" type="presOf" srcId="{C8A0E60D-7464-EA4F-8B90-4516DF604543}" destId="{22C98909-CFE6-1D49-9D18-30D2FCFAA8CE}" srcOrd="0" destOrd="0" presId="urn:microsoft.com/office/officeart/2005/8/layout/hProcess10"/>
    <dgm:cxn modelId="{2ED3F591-1F8D-C84E-8F47-69BB831AC1B6}" type="presOf" srcId="{0B504972-77A6-4945-898D-DB4D06B9B6D0}" destId="{DE406446-E950-6D49-A3FE-A8A2DF05E835}" srcOrd="0" destOrd="0" presId="urn:microsoft.com/office/officeart/2005/8/layout/hProcess10"/>
    <dgm:cxn modelId="{C95375EF-ACB6-5E4C-AD88-A9827E5EEAD0}" type="presOf" srcId="{31801A71-0598-1348-AADC-CB2590ABD182}" destId="{C884FA27-919C-494A-AB09-C56286D29D56}" srcOrd="1" destOrd="0" presId="urn:microsoft.com/office/officeart/2005/8/layout/hProcess10"/>
    <dgm:cxn modelId="{5518A90C-7391-F140-86BC-1D5312957EFD}" type="presOf" srcId="{A3831A9F-11EA-AF4A-BC93-395EEA6A3D84}" destId="{DBF06A4D-448C-7345-A066-8D6C4BB9FC08}" srcOrd="0" destOrd="0" presId="urn:microsoft.com/office/officeart/2005/8/layout/hProcess10"/>
    <dgm:cxn modelId="{A11A4B52-A951-CE4D-A73A-9F40D17F7E93}" type="presParOf" srcId="{FD709914-0FFB-DA4C-8655-CE24EF63138F}" destId="{F7375115-2834-A74E-B74B-516BA748328C}" srcOrd="0" destOrd="0" presId="urn:microsoft.com/office/officeart/2005/8/layout/hProcess10"/>
    <dgm:cxn modelId="{A0E98152-C470-B745-8EEC-C004CDB0CED0}" type="presParOf" srcId="{F7375115-2834-A74E-B74B-516BA748328C}" destId="{B7EE724C-400E-EE4C-BC52-92EB05343558}" srcOrd="0" destOrd="0" presId="urn:microsoft.com/office/officeart/2005/8/layout/hProcess10"/>
    <dgm:cxn modelId="{28AD31E2-DA75-4248-A7A5-01BFBDAC2816}" type="presParOf" srcId="{F7375115-2834-A74E-B74B-516BA748328C}" destId="{4D541B44-9066-8948-BEA1-8855DB1E0F83}" srcOrd="1" destOrd="0" presId="urn:microsoft.com/office/officeart/2005/8/layout/hProcess10"/>
    <dgm:cxn modelId="{DC98EDCE-079D-5346-848F-B6B54D304675}" type="presParOf" srcId="{FD709914-0FFB-DA4C-8655-CE24EF63138F}" destId="{7B05C065-02FE-2443-AD14-F5ECBFD78D23}" srcOrd="1" destOrd="0" presId="urn:microsoft.com/office/officeart/2005/8/layout/hProcess10"/>
    <dgm:cxn modelId="{3FBA21E8-2F8C-E84A-8851-61A96FEE60CD}" type="presParOf" srcId="{7B05C065-02FE-2443-AD14-F5ECBFD78D23}" destId="{C884FA27-919C-494A-AB09-C56286D29D56}" srcOrd="0" destOrd="0" presId="urn:microsoft.com/office/officeart/2005/8/layout/hProcess10"/>
    <dgm:cxn modelId="{B971EFA2-B3A6-D84C-AF1F-8AA338FA22E1}" type="presParOf" srcId="{FD709914-0FFB-DA4C-8655-CE24EF63138F}" destId="{328B74C2-964D-A64D-9BAB-43CBCE006062}" srcOrd="2" destOrd="0" presId="urn:microsoft.com/office/officeart/2005/8/layout/hProcess10"/>
    <dgm:cxn modelId="{D73F0FBC-374D-4D4C-A5C1-6EF3F34A95C4}" type="presParOf" srcId="{328B74C2-964D-A64D-9BAB-43CBCE006062}" destId="{84F566E7-3CE7-B644-B9AA-06C0BA5ADD25}" srcOrd="0" destOrd="0" presId="urn:microsoft.com/office/officeart/2005/8/layout/hProcess10"/>
    <dgm:cxn modelId="{31825A93-E111-D244-B347-2BB283452874}" type="presParOf" srcId="{328B74C2-964D-A64D-9BAB-43CBCE006062}" destId="{180FA0DC-0061-E548-9B77-18BAD6104A38}" srcOrd="1" destOrd="0" presId="urn:microsoft.com/office/officeart/2005/8/layout/hProcess10"/>
    <dgm:cxn modelId="{FFD4DA11-24C4-544F-B61A-E445E332ADDC}" type="presParOf" srcId="{FD709914-0FFB-DA4C-8655-CE24EF63138F}" destId="{FEF50D8D-309F-394D-A59F-AA2C303FDE79}" srcOrd="3" destOrd="0" presId="urn:microsoft.com/office/officeart/2005/8/layout/hProcess10"/>
    <dgm:cxn modelId="{838AF0CB-D070-AB4E-BD65-17004ACB3568}" type="presParOf" srcId="{FEF50D8D-309F-394D-A59F-AA2C303FDE79}" destId="{0687F4ED-8644-5648-AF70-77183EF53B36}" srcOrd="0" destOrd="0" presId="urn:microsoft.com/office/officeart/2005/8/layout/hProcess10"/>
    <dgm:cxn modelId="{F26ECF06-89BA-A147-825A-C1B5199EDD6C}" type="presParOf" srcId="{FD709914-0FFB-DA4C-8655-CE24EF63138F}" destId="{8D07367F-9E9C-BE4E-B9DF-8D81849905DB}" srcOrd="4" destOrd="0" presId="urn:microsoft.com/office/officeart/2005/8/layout/hProcess10"/>
    <dgm:cxn modelId="{6B10F1F7-694B-6C4E-94B5-302B8E3A302C}" type="presParOf" srcId="{8D07367F-9E9C-BE4E-B9DF-8D81849905DB}" destId="{99D76E39-0792-4E4B-8DCD-17D1320796F9}" srcOrd="0" destOrd="0" presId="urn:microsoft.com/office/officeart/2005/8/layout/hProcess10"/>
    <dgm:cxn modelId="{1FB7CC96-F430-CF41-B8FC-C29FFC23D491}" type="presParOf" srcId="{8D07367F-9E9C-BE4E-B9DF-8D81849905DB}" destId="{DE406446-E950-6D49-A3FE-A8A2DF05E835}" srcOrd="1" destOrd="0" presId="urn:microsoft.com/office/officeart/2005/8/layout/hProcess10"/>
    <dgm:cxn modelId="{21BFC56B-3110-E940-8D9A-085957F5A551}" type="presParOf" srcId="{FD709914-0FFB-DA4C-8655-CE24EF63138F}" destId="{75E7AED0-D7E9-C547-A8D9-CF2163A0B93D}" srcOrd="5" destOrd="0" presId="urn:microsoft.com/office/officeart/2005/8/layout/hProcess10"/>
    <dgm:cxn modelId="{C489E353-99E0-F44D-8B91-41DAC37C6153}" type="presParOf" srcId="{75E7AED0-D7E9-C547-A8D9-CF2163A0B93D}" destId="{27E8B842-7595-A54A-AC1D-46D8BF898E98}" srcOrd="0" destOrd="0" presId="urn:microsoft.com/office/officeart/2005/8/layout/hProcess10"/>
    <dgm:cxn modelId="{4D3604E3-8FAE-6348-980F-92BE744CCC42}" type="presParOf" srcId="{FD709914-0FFB-DA4C-8655-CE24EF63138F}" destId="{7984B32A-B5A2-CD4F-BD1D-9612B4C7CFF4}" srcOrd="6" destOrd="0" presId="urn:microsoft.com/office/officeart/2005/8/layout/hProcess10"/>
    <dgm:cxn modelId="{C3F69960-4575-DD4E-89CD-045D6B2E14BD}" type="presParOf" srcId="{7984B32A-B5A2-CD4F-BD1D-9612B4C7CFF4}" destId="{337DE204-4DE9-3941-BA7C-D1387175B1DF}" srcOrd="0" destOrd="0" presId="urn:microsoft.com/office/officeart/2005/8/layout/hProcess10"/>
    <dgm:cxn modelId="{0A3995F2-B58A-2840-8922-E0C6D061B167}" type="presParOf" srcId="{7984B32A-B5A2-CD4F-BD1D-9612B4C7CFF4}" destId="{C4709F89-893D-F44B-8C87-B9FF56EFAF5F}" srcOrd="1" destOrd="0" presId="urn:microsoft.com/office/officeart/2005/8/layout/hProcess10"/>
    <dgm:cxn modelId="{CF16A3E6-A279-DF4D-A3EC-7232E6BCA714}" type="presParOf" srcId="{FD709914-0FFB-DA4C-8655-CE24EF63138F}" destId="{22C98909-CFE6-1D49-9D18-30D2FCFAA8CE}" srcOrd="7" destOrd="0" presId="urn:microsoft.com/office/officeart/2005/8/layout/hProcess10"/>
    <dgm:cxn modelId="{7AFA8A6C-3EBC-9745-80C4-2F2AA9FACDBF}" type="presParOf" srcId="{22C98909-CFE6-1D49-9D18-30D2FCFAA8CE}" destId="{39C15FF4-2CF5-0043-85E9-1369CCE31F5A}" srcOrd="0" destOrd="0" presId="urn:microsoft.com/office/officeart/2005/8/layout/hProcess10"/>
    <dgm:cxn modelId="{69481F49-C08F-1A4C-BCF9-C3CA72BC6903}" type="presParOf" srcId="{FD709914-0FFB-DA4C-8655-CE24EF63138F}" destId="{3F46B80E-867C-1F4E-9A1B-3B60C40B509B}" srcOrd="8" destOrd="0" presId="urn:microsoft.com/office/officeart/2005/8/layout/hProcess10"/>
    <dgm:cxn modelId="{D61462D6-A570-D043-B111-5011EA6E98CA}" type="presParOf" srcId="{3F46B80E-867C-1F4E-9A1B-3B60C40B509B}" destId="{40B7AFEF-B65F-0242-BD29-38EB453A0B4D}" srcOrd="0" destOrd="0" presId="urn:microsoft.com/office/officeart/2005/8/layout/hProcess10"/>
    <dgm:cxn modelId="{35E01D06-1FC5-4545-AD73-73671128D23A}" type="presParOf" srcId="{3F46B80E-867C-1F4E-9A1B-3B60C40B509B}" destId="{DBF06A4D-448C-7345-A066-8D6C4BB9FC08}" srcOrd="1" destOrd="0" presId="urn:microsoft.com/office/officeart/2005/8/layout/hProcess10"/>
    <dgm:cxn modelId="{F5FDCDE8-75D0-384F-9BD3-B1B950BAA09C}" type="presParOf" srcId="{FD709914-0FFB-DA4C-8655-CE24EF63138F}" destId="{97127E21-451E-514C-832C-129C73B6F65F}" srcOrd="9" destOrd="0" presId="urn:microsoft.com/office/officeart/2005/8/layout/hProcess10"/>
    <dgm:cxn modelId="{989E561F-17EF-4F46-B756-3F252163A6C7}" type="presParOf" srcId="{97127E21-451E-514C-832C-129C73B6F65F}" destId="{3FA62A66-5D30-F046-AA4A-B1808989BF2E}" srcOrd="0" destOrd="0" presId="urn:microsoft.com/office/officeart/2005/8/layout/hProcess10"/>
    <dgm:cxn modelId="{AC555DFB-D92A-2446-923E-191FC23E31F6}" type="presParOf" srcId="{FD709914-0FFB-DA4C-8655-CE24EF63138F}" destId="{2D9E4370-88C6-7341-8815-C88C187F6CE3}" srcOrd="10" destOrd="0" presId="urn:microsoft.com/office/officeart/2005/8/layout/hProcess10"/>
    <dgm:cxn modelId="{6F128E44-A53B-F64C-A7A4-86CF2ADF18B4}" type="presParOf" srcId="{2D9E4370-88C6-7341-8815-C88C187F6CE3}" destId="{036B8B57-A2D3-5748-A8CA-4B5DACEFC011}" srcOrd="0" destOrd="0" presId="urn:microsoft.com/office/officeart/2005/8/layout/hProcess10"/>
    <dgm:cxn modelId="{F9670D03-E0A2-AB44-BE8F-05571E62C1F5}" type="presParOf" srcId="{2D9E4370-88C6-7341-8815-C88C187F6CE3}" destId="{8B3DCBA3-CFA4-BF4E-8AAB-98CE62A2D427}"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958541-1B47-4F31-A24B-77C712DDB9B4}"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US"/>
        </a:p>
      </dgm:t>
    </dgm:pt>
    <dgm:pt modelId="{9A48B479-43F7-423C-B58E-0496AE251585}">
      <dgm:prSet/>
      <dgm:spPr/>
      <dgm:t>
        <a:bodyPr/>
        <a:lstStyle/>
        <a:p>
          <a:pPr rtl="0"/>
          <a:r>
            <a:rPr lang="en-US" b="1" dirty="0"/>
            <a:t>Introduction Webinar</a:t>
          </a:r>
        </a:p>
      </dgm:t>
    </dgm:pt>
    <dgm:pt modelId="{E87E517C-47B5-4540-AE3C-942428A21E58}" type="parTrans" cxnId="{C3CA45C5-B04B-4BE6-AF1D-0EF844D0ADE8}">
      <dgm:prSet/>
      <dgm:spPr/>
      <dgm:t>
        <a:bodyPr/>
        <a:lstStyle/>
        <a:p>
          <a:endParaRPr lang="en-US"/>
        </a:p>
      </dgm:t>
    </dgm:pt>
    <dgm:pt modelId="{767B29BB-914F-412E-A05B-746A71E5A458}" type="sibTrans" cxnId="{C3CA45C5-B04B-4BE6-AF1D-0EF844D0ADE8}">
      <dgm:prSet/>
      <dgm:spPr/>
      <dgm:t>
        <a:bodyPr/>
        <a:lstStyle/>
        <a:p>
          <a:endParaRPr lang="en-US"/>
        </a:p>
      </dgm:t>
    </dgm:pt>
    <dgm:pt modelId="{3A33E4EE-8CEF-4C84-B52F-E4A5A3CAFF03}">
      <dgm:prSet/>
      <dgm:spPr/>
      <dgm:t>
        <a:bodyPr/>
        <a:lstStyle/>
        <a:p>
          <a:pPr rtl="0"/>
          <a:r>
            <a:rPr lang="en-US" b="1" dirty="0"/>
            <a:t>Launch</a:t>
          </a:r>
        </a:p>
      </dgm:t>
    </dgm:pt>
    <dgm:pt modelId="{6A835917-1F24-4E9F-83FD-8CA10828B4C0}" type="parTrans" cxnId="{FAD5CD3B-F8AB-40C3-ADBC-E56938840010}">
      <dgm:prSet/>
      <dgm:spPr/>
      <dgm:t>
        <a:bodyPr/>
        <a:lstStyle/>
        <a:p>
          <a:endParaRPr lang="en-US"/>
        </a:p>
      </dgm:t>
    </dgm:pt>
    <dgm:pt modelId="{BA61D35C-9C56-49E6-88FE-AE12DACA0070}" type="sibTrans" cxnId="{FAD5CD3B-F8AB-40C3-ADBC-E56938840010}">
      <dgm:prSet/>
      <dgm:spPr/>
      <dgm:t>
        <a:bodyPr/>
        <a:lstStyle/>
        <a:p>
          <a:endParaRPr lang="en-US"/>
        </a:p>
      </dgm:t>
    </dgm:pt>
    <dgm:pt modelId="{E51835BF-5D81-4ACB-B61A-D84308077C19}">
      <dgm:prSet/>
      <dgm:spPr/>
      <dgm:t>
        <a:bodyPr/>
        <a:lstStyle/>
        <a:p>
          <a:pPr rtl="0"/>
          <a:r>
            <a:rPr lang="en-US" b="1" dirty="0"/>
            <a:t>Session</a:t>
          </a:r>
          <a:r>
            <a:rPr lang="en-US" dirty="0"/>
            <a:t> I</a:t>
          </a:r>
        </a:p>
      </dgm:t>
    </dgm:pt>
    <dgm:pt modelId="{9A5D3908-21C6-4569-A579-868576DAB6FD}" type="parTrans" cxnId="{A2EDD2FF-EBD4-4682-AFF0-744729D396DA}">
      <dgm:prSet/>
      <dgm:spPr/>
      <dgm:t>
        <a:bodyPr/>
        <a:lstStyle/>
        <a:p>
          <a:endParaRPr lang="en-US"/>
        </a:p>
      </dgm:t>
    </dgm:pt>
    <dgm:pt modelId="{0E25D03C-79C6-497B-AEDC-4F5D7E9C4D31}" type="sibTrans" cxnId="{A2EDD2FF-EBD4-4682-AFF0-744729D396DA}">
      <dgm:prSet/>
      <dgm:spPr/>
      <dgm:t>
        <a:bodyPr/>
        <a:lstStyle/>
        <a:p>
          <a:endParaRPr lang="en-US"/>
        </a:p>
      </dgm:t>
    </dgm:pt>
    <dgm:pt modelId="{3788C7C7-8BDA-4BF9-9665-5AA10028E742}">
      <dgm:prSet/>
      <dgm:spPr/>
      <dgm:t>
        <a:bodyPr/>
        <a:lstStyle/>
        <a:p>
          <a:pPr rtl="0"/>
          <a:r>
            <a:rPr lang="en-US" b="1" dirty="0"/>
            <a:t>Session</a:t>
          </a:r>
          <a:r>
            <a:rPr lang="en-US" dirty="0"/>
            <a:t> II</a:t>
          </a:r>
        </a:p>
      </dgm:t>
    </dgm:pt>
    <dgm:pt modelId="{61C8CE33-4735-4709-B670-443EDB54E5B0}" type="parTrans" cxnId="{1513F1EA-5BB0-4766-B98A-6C40B659D4E4}">
      <dgm:prSet/>
      <dgm:spPr/>
      <dgm:t>
        <a:bodyPr/>
        <a:lstStyle/>
        <a:p>
          <a:endParaRPr lang="en-US"/>
        </a:p>
      </dgm:t>
    </dgm:pt>
    <dgm:pt modelId="{2402FD91-FA71-4277-8436-823E1324F14D}" type="sibTrans" cxnId="{1513F1EA-5BB0-4766-B98A-6C40B659D4E4}">
      <dgm:prSet/>
      <dgm:spPr/>
      <dgm:t>
        <a:bodyPr/>
        <a:lstStyle/>
        <a:p>
          <a:endParaRPr lang="en-US"/>
        </a:p>
      </dgm:t>
    </dgm:pt>
    <dgm:pt modelId="{73DA16CE-8A64-4A48-86CE-64FD2399EB27}">
      <dgm:prSet/>
      <dgm:spPr/>
      <dgm:t>
        <a:bodyPr/>
        <a:lstStyle/>
        <a:p>
          <a:pPr rtl="0"/>
          <a:r>
            <a:rPr lang="en-US" b="1" dirty="0"/>
            <a:t>Session</a:t>
          </a:r>
          <a:r>
            <a:rPr lang="en-US" dirty="0"/>
            <a:t> III</a:t>
          </a:r>
        </a:p>
      </dgm:t>
    </dgm:pt>
    <dgm:pt modelId="{0987B176-F458-49C3-8BD8-AED29AA9AF00}" type="parTrans" cxnId="{EC83B3AB-8980-4FB5-AD5B-FC57C44458EB}">
      <dgm:prSet/>
      <dgm:spPr/>
      <dgm:t>
        <a:bodyPr/>
        <a:lstStyle/>
        <a:p>
          <a:endParaRPr lang="en-US"/>
        </a:p>
      </dgm:t>
    </dgm:pt>
    <dgm:pt modelId="{3F5FE08B-7254-4CD4-A980-D32FBB8A2D1A}" type="sibTrans" cxnId="{EC83B3AB-8980-4FB5-AD5B-FC57C44458EB}">
      <dgm:prSet/>
      <dgm:spPr/>
      <dgm:t>
        <a:bodyPr/>
        <a:lstStyle/>
        <a:p>
          <a:endParaRPr lang="en-US"/>
        </a:p>
      </dgm:t>
    </dgm:pt>
    <dgm:pt modelId="{DDD97AA5-AB92-48A7-B8CB-96A8CA420D2D}">
      <dgm:prSet/>
      <dgm:spPr/>
      <dgm:t>
        <a:bodyPr/>
        <a:lstStyle/>
        <a:p>
          <a:pPr rtl="0"/>
          <a:r>
            <a:rPr lang="en-US" b="1"/>
            <a:t>Final Report</a:t>
          </a:r>
        </a:p>
      </dgm:t>
    </dgm:pt>
    <dgm:pt modelId="{8C6EEDED-0EEB-4F39-A2FA-2AFA4CA0BAC8}" type="parTrans" cxnId="{B81F7C1A-F1AB-412B-8727-8E2A426EEE32}">
      <dgm:prSet/>
      <dgm:spPr/>
      <dgm:t>
        <a:bodyPr/>
        <a:lstStyle/>
        <a:p>
          <a:endParaRPr lang="en-US"/>
        </a:p>
      </dgm:t>
    </dgm:pt>
    <dgm:pt modelId="{CF830D38-6230-485C-9213-FE45844274EB}" type="sibTrans" cxnId="{B81F7C1A-F1AB-412B-8727-8E2A426EEE32}">
      <dgm:prSet/>
      <dgm:spPr/>
      <dgm:t>
        <a:bodyPr/>
        <a:lstStyle/>
        <a:p>
          <a:endParaRPr lang="en-US"/>
        </a:p>
      </dgm:t>
    </dgm:pt>
    <dgm:pt modelId="{B6E7D212-317A-48C2-98FF-FC8E9EA05685}">
      <dgm:prSet/>
      <dgm:spPr/>
      <dgm:t>
        <a:bodyPr/>
        <a:lstStyle/>
        <a:p>
          <a:pPr rtl="0">
            <a:lnSpc>
              <a:spcPct val="100000"/>
            </a:lnSpc>
            <a:spcAft>
              <a:spcPts val="0"/>
            </a:spcAft>
          </a:pPr>
          <a:r>
            <a:rPr lang="en-US" b="1" dirty="0"/>
            <a:t>Smart Start </a:t>
          </a:r>
        </a:p>
        <a:p>
          <a:pPr rtl="0">
            <a:lnSpc>
              <a:spcPct val="100000"/>
            </a:lnSpc>
            <a:spcAft>
              <a:spcPts val="0"/>
            </a:spcAft>
          </a:pPr>
          <a:r>
            <a:rPr lang="en-US" b="1" dirty="0"/>
            <a:t>(on site)</a:t>
          </a:r>
        </a:p>
      </dgm:t>
    </dgm:pt>
    <dgm:pt modelId="{AED79F50-69A8-4D14-9BF5-0609ED9E9921}" type="parTrans" cxnId="{E16CC481-2656-493C-8FC5-36F2BC3A8223}">
      <dgm:prSet/>
      <dgm:spPr/>
      <dgm:t>
        <a:bodyPr/>
        <a:lstStyle/>
        <a:p>
          <a:endParaRPr lang="en-US"/>
        </a:p>
      </dgm:t>
    </dgm:pt>
    <dgm:pt modelId="{1F2B1B15-76D8-407D-880B-D0A5D016BDED}" type="sibTrans" cxnId="{E16CC481-2656-493C-8FC5-36F2BC3A8223}">
      <dgm:prSet/>
      <dgm:spPr/>
      <dgm:t>
        <a:bodyPr/>
        <a:lstStyle/>
        <a:p>
          <a:endParaRPr lang="en-US"/>
        </a:p>
      </dgm:t>
    </dgm:pt>
    <dgm:pt modelId="{6A7056EA-2661-470E-978F-E0B32C977CF1}" type="pres">
      <dgm:prSet presAssocID="{75958541-1B47-4F31-A24B-77C712DDB9B4}" presName="Name0" presStyleCnt="0">
        <dgm:presLayoutVars>
          <dgm:dir/>
          <dgm:resizeHandles val="exact"/>
        </dgm:presLayoutVars>
      </dgm:prSet>
      <dgm:spPr/>
      <dgm:t>
        <a:bodyPr/>
        <a:lstStyle/>
        <a:p>
          <a:endParaRPr lang="en-US"/>
        </a:p>
      </dgm:t>
    </dgm:pt>
    <dgm:pt modelId="{1D9D1D33-A972-483E-ADBB-7E8007B092F9}" type="pres">
      <dgm:prSet presAssocID="{9A48B479-43F7-423C-B58E-0496AE251585}" presName="node" presStyleLbl="node1" presStyleIdx="0" presStyleCnt="7" custLinFactNeighborX="2497" custLinFactNeighborY="-769">
        <dgm:presLayoutVars>
          <dgm:bulletEnabled val="1"/>
        </dgm:presLayoutVars>
      </dgm:prSet>
      <dgm:spPr/>
      <dgm:t>
        <a:bodyPr/>
        <a:lstStyle/>
        <a:p>
          <a:endParaRPr lang="en-US"/>
        </a:p>
      </dgm:t>
    </dgm:pt>
    <dgm:pt modelId="{1F93337B-932D-4E54-8F52-8B92D231DFCF}" type="pres">
      <dgm:prSet presAssocID="{767B29BB-914F-412E-A05B-746A71E5A458}" presName="sibTrans" presStyleLbl="sibTrans2D1" presStyleIdx="0" presStyleCnt="6" custScaleX="219947"/>
      <dgm:spPr/>
      <dgm:t>
        <a:bodyPr/>
        <a:lstStyle/>
        <a:p>
          <a:endParaRPr lang="en-US"/>
        </a:p>
      </dgm:t>
    </dgm:pt>
    <dgm:pt modelId="{7FD9D2E9-AB82-4EAC-8241-C4FBB1E96B9F}" type="pres">
      <dgm:prSet presAssocID="{767B29BB-914F-412E-A05B-746A71E5A458}" presName="connectorText" presStyleLbl="sibTrans2D1" presStyleIdx="0" presStyleCnt="6"/>
      <dgm:spPr/>
      <dgm:t>
        <a:bodyPr/>
        <a:lstStyle/>
        <a:p>
          <a:endParaRPr lang="en-US"/>
        </a:p>
      </dgm:t>
    </dgm:pt>
    <dgm:pt modelId="{7E60DF0D-92DC-4F97-B849-12DF08D95F45}" type="pres">
      <dgm:prSet presAssocID="{3A33E4EE-8CEF-4C84-B52F-E4A5A3CAFF03}" presName="node" presStyleLbl="node1" presStyleIdx="1" presStyleCnt="7" custScaleX="56757" custLinFactNeighborX="23116">
        <dgm:presLayoutVars>
          <dgm:bulletEnabled val="1"/>
        </dgm:presLayoutVars>
      </dgm:prSet>
      <dgm:spPr/>
      <dgm:t>
        <a:bodyPr/>
        <a:lstStyle/>
        <a:p>
          <a:endParaRPr lang="en-US"/>
        </a:p>
      </dgm:t>
    </dgm:pt>
    <dgm:pt modelId="{E51094B2-0E55-499E-8ED2-5C2633E919E8}" type="pres">
      <dgm:prSet presAssocID="{BA61D35C-9C56-49E6-88FE-AE12DACA0070}" presName="sibTrans" presStyleLbl="sibTrans2D1" presStyleIdx="1" presStyleCnt="6" custScaleX="165776"/>
      <dgm:spPr/>
      <dgm:t>
        <a:bodyPr/>
        <a:lstStyle/>
        <a:p>
          <a:endParaRPr lang="en-US"/>
        </a:p>
      </dgm:t>
    </dgm:pt>
    <dgm:pt modelId="{25892436-CBB2-4BF5-A06A-7C4C22ECF1C2}" type="pres">
      <dgm:prSet presAssocID="{BA61D35C-9C56-49E6-88FE-AE12DACA0070}" presName="connectorText" presStyleLbl="sibTrans2D1" presStyleIdx="1" presStyleCnt="6"/>
      <dgm:spPr/>
      <dgm:t>
        <a:bodyPr/>
        <a:lstStyle/>
        <a:p>
          <a:endParaRPr lang="en-US"/>
        </a:p>
      </dgm:t>
    </dgm:pt>
    <dgm:pt modelId="{2C832C09-9756-446C-A378-B0317D69E68A}" type="pres">
      <dgm:prSet presAssocID="{B6E7D212-317A-48C2-98FF-FC8E9EA05685}" presName="node" presStyleLbl="node1" presStyleIdx="2" presStyleCnt="7" custScaleX="71757" custLinFactNeighborX="-13926">
        <dgm:presLayoutVars>
          <dgm:bulletEnabled val="1"/>
        </dgm:presLayoutVars>
      </dgm:prSet>
      <dgm:spPr/>
      <dgm:t>
        <a:bodyPr/>
        <a:lstStyle/>
        <a:p>
          <a:endParaRPr lang="en-US"/>
        </a:p>
      </dgm:t>
    </dgm:pt>
    <dgm:pt modelId="{698DF999-4257-4DD0-BF5E-44CD862218BE}" type="pres">
      <dgm:prSet presAssocID="{1F2B1B15-76D8-407D-880B-D0A5D016BDED}" presName="sibTrans" presStyleLbl="sibTrans2D1" presStyleIdx="2" presStyleCnt="6" custScaleX="219458"/>
      <dgm:spPr/>
      <dgm:t>
        <a:bodyPr/>
        <a:lstStyle/>
        <a:p>
          <a:endParaRPr lang="en-US"/>
        </a:p>
      </dgm:t>
    </dgm:pt>
    <dgm:pt modelId="{A460536F-1468-43FC-A695-7420F455EA73}" type="pres">
      <dgm:prSet presAssocID="{1F2B1B15-76D8-407D-880B-D0A5D016BDED}" presName="connectorText" presStyleLbl="sibTrans2D1" presStyleIdx="2" presStyleCnt="6"/>
      <dgm:spPr/>
      <dgm:t>
        <a:bodyPr/>
        <a:lstStyle/>
        <a:p>
          <a:endParaRPr lang="en-US"/>
        </a:p>
      </dgm:t>
    </dgm:pt>
    <dgm:pt modelId="{7CF9CD6C-8EB3-439A-BABA-39A3848F45CA}" type="pres">
      <dgm:prSet presAssocID="{E51835BF-5D81-4ACB-B61A-D84308077C19}" presName="node" presStyleLbl="node1" presStyleIdx="3" presStyleCnt="7" custScaleX="56243" custLinFactNeighborX="-85978" custLinFactNeighborY="-234">
        <dgm:presLayoutVars>
          <dgm:bulletEnabled val="1"/>
        </dgm:presLayoutVars>
      </dgm:prSet>
      <dgm:spPr/>
      <dgm:t>
        <a:bodyPr/>
        <a:lstStyle/>
        <a:p>
          <a:endParaRPr lang="en-US"/>
        </a:p>
      </dgm:t>
    </dgm:pt>
    <dgm:pt modelId="{586D0A0E-41E6-4B39-9F2E-D5BA40AC1F65}" type="pres">
      <dgm:prSet presAssocID="{0E25D03C-79C6-497B-AEDC-4F5D7E9C4D31}" presName="sibTrans" presStyleLbl="sibTrans2D1" presStyleIdx="3" presStyleCnt="6" custScaleX="177035"/>
      <dgm:spPr/>
      <dgm:t>
        <a:bodyPr/>
        <a:lstStyle/>
        <a:p>
          <a:endParaRPr lang="en-US"/>
        </a:p>
      </dgm:t>
    </dgm:pt>
    <dgm:pt modelId="{FECC2FE6-526B-43F7-B211-0272F49ECFBE}" type="pres">
      <dgm:prSet presAssocID="{0E25D03C-79C6-497B-AEDC-4F5D7E9C4D31}" presName="connectorText" presStyleLbl="sibTrans2D1" presStyleIdx="3" presStyleCnt="6"/>
      <dgm:spPr/>
      <dgm:t>
        <a:bodyPr/>
        <a:lstStyle/>
        <a:p>
          <a:endParaRPr lang="en-US"/>
        </a:p>
      </dgm:t>
    </dgm:pt>
    <dgm:pt modelId="{8B21BA1A-DBAC-48C2-8953-00052DD67D6E}" type="pres">
      <dgm:prSet presAssocID="{3788C7C7-8BDA-4BF9-9665-5AA10028E742}" presName="node" presStyleLbl="node1" presStyleIdx="4" presStyleCnt="7" custScaleX="56243" custLinFactNeighborX="-9016" custLinFactNeighborY="635">
        <dgm:presLayoutVars>
          <dgm:bulletEnabled val="1"/>
        </dgm:presLayoutVars>
      </dgm:prSet>
      <dgm:spPr/>
      <dgm:t>
        <a:bodyPr/>
        <a:lstStyle/>
        <a:p>
          <a:endParaRPr lang="en-US"/>
        </a:p>
      </dgm:t>
    </dgm:pt>
    <dgm:pt modelId="{BBE8DF3D-2CE1-4DCE-A619-4DD73D7E1952}" type="pres">
      <dgm:prSet presAssocID="{2402FD91-FA71-4277-8436-823E1324F14D}" presName="sibTrans" presStyleLbl="sibTrans2D1" presStyleIdx="4" presStyleCnt="6" custScaleX="180311"/>
      <dgm:spPr/>
      <dgm:t>
        <a:bodyPr/>
        <a:lstStyle/>
        <a:p>
          <a:endParaRPr lang="en-US"/>
        </a:p>
      </dgm:t>
    </dgm:pt>
    <dgm:pt modelId="{81489C5B-3910-405E-83B0-900DA59793EF}" type="pres">
      <dgm:prSet presAssocID="{2402FD91-FA71-4277-8436-823E1324F14D}" presName="connectorText" presStyleLbl="sibTrans2D1" presStyleIdx="4" presStyleCnt="6"/>
      <dgm:spPr/>
      <dgm:t>
        <a:bodyPr/>
        <a:lstStyle/>
        <a:p>
          <a:endParaRPr lang="en-US"/>
        </a:p>
      </dgm:t>
    </dgm:pt>
    <dgm:pt modelId="{E4502423-6C7F-492E-8842-EA6AD00CE86C}" type="pres">
      <dgm:prSet presAssocID="{73DA16CE-8A64-4A48-86CE-64FD2399EB27}" presName="node" presStyleLbl="node1" presStyleIdx="5" presStyleCnt="7" custScaleX="56243" custLinFactX="2582" custLinFactNeighborX="100000" custLinFactNeighborY="1080">
        <dgm:presLayoutVars>
          <dgm:bulletEnabled val="1"/>
        </dgm:presLayoutVars>
      </dgm:prSet>
      <dgm:spPr/>
      <dgm:t>
        <a:bodyPr/>
        <a:lstStyle/>
        <a:p>
          <a:endParaRPr lang="en-US"/>
        </a:p>
      </dgm:t>
    </dgm:pt>
    <dgm:pt modelId="{C0097FDC-C2F1-4B8D-9E5B-0AB7D1731928}" type="pres">
      <dgm:prSet presAssocID="{3F5FE08B-7254-4CD4-A980-D32FBB8A2D1A}" presName="sibTrans" presStyleLbl="sibTrans2D1" presStyleIdx="5" presStyleCnt="6" custScaleX="219458"/>
      <dgm:spPr/>
      <dgm:t>
        <a:bodyPr/>
        <a:lstStyle/>
        <a:p>
          <a:endParaRPr lang="en-US"/>
        </a:p>
      </dgm:t>
    </dgm:pt>
    <dgm:pt modelId="{E30BE3AB-B486-43BC-9CEE-5EDB5C1E8228}" type="pres">
      <dgm:prSet presAssocID="{3F5FE08B-7254-4CD4-A980-D32FBB8A2D1A}" presName="connectorText" presStyleLbl="sibTrans2D1" presStyleIdx="5" presStyleCnt="6"/>
      <dgm:spPr/>
      <dgm:t>
        <a:bodyPr/>
        <a:lstStyle/>
        <a:p>
          <a:endParaRPr lang="en-US"/>
        </a:p>
      </dgm:t>
    </dgm:pt>
    <dgm:pt modelId="{24367884-CF17-4FB9-8756-4881EEAE78D7}" type="pres">
      <dgm:prSet presAssocID="{DDD97AA5-AB92-48A7-B8CB-96A8CA420D2D}" presName="node" presStyleLbl="node1" presStyleIdx="6" presStyleCnt="7" custScaleX="62921" custLinFactNeighborX="54810" custLinFactNeighborY="-660">
        <dgm:presLayoutVars>
          <dgm:bulletEnabled val="1"/>
        </dgm:presLayoutVars>
      </dgm:prSet>
      <dgm:spPr/>
      <dgm:t>
        <a:bodyPr/>
        <a:lstStyle/>
        <a:p>
          <a:endParaRPr lang="en-US"/>
        </a:p>
      </dgm:t>
    </dgm:pt>
  </dgm:ptLst>
  <dgm:cxnLst>
    <dgm:cxn modelId="{4219D0C1-3B9A-4A7C-8C29-12B3E0CB3AF9}" type="presOf" srcId="{2402FD91-FA71-4277-8436-823E1324F14D}" destId="{81489C5B-3910-405E-83B0-900DA59793EF}" srcOrd="1" destOrd="0" presId="urn:microsoft.com/office/officeart/2005/8/layout/process1"/>
    <dgm:cxn modelId="{EC83B3AB-8980-4FB5-AD5B-FC57C44458EB}" srcId="{75958541-1B47-4F31-A24B-77C712DDB9B4}" destId="{73DA16CE-8A64-4A48-86CE-64FD2399EB27}" srcOrd="5" destOrd="0" parTransId="{0987B176-F458-49C3-8BD8-AED29AA9AF00}" sibTransId="{3F5FE08B-7254-4CD4-A980-D32FBB8A2D1A}"/>
    <dgm:cxn modelId="{A2EDD2FF-EBD4-4682-AFF0-744729D396DA}" srcId="{75958541-1B47-4F31-A24B-77C712DDB9B4}" destId="{E51835BF-5D81-4ACB-B61A-D84308077C19}" srcOrd="3" destOrd="0" parTransId="{9A5D3908-21C6-4569-A579-868576DAB6FD}" sibTransId="{0E25D03C-79C6-497B-AEDC-4F5D7E9C4D31}"/>
    <dgm:cxn modelId="{1513F1EA-5BB0-4766-B98A-6C40B659D4E4}" srcId="{75958541-1B47-4F31-A24B-77C712DDB9B4}" destId="{3788C7C7-8BDA-4BF9-9665-5AA10028E742}" srcOrd="4" destOrd="0" parTransId="{61C8CE33-4735-4709-B670-443EDB54E5B0}" sibTransId="{2402FD91-FA71-4277-8436-823E1324F14D}"/>
    <dgm:cxn modelId="{FAD5CD3B-F8AB-40C3-ADBC-E56938840010}" srcId="{75958541-1B47-4F31-A24B-77C712DDB9B4}" destId="{3A33E4EE-8CEF-4C84-B52F-E4A5A3CAFF03}" srcOrd="1" destOrd="0" parTransId="{6A835917-1F24-4E9F-83FD-8CA10828B4C0}" sibTransId="{BA61D35C-9C56-49E6-88FE-AE12DACA0070}"/>
    <dgm:cxn modelId="{B81F7C1A-F1AB-412B-8727-8E2A426EEE32}" srcId="{75958541-1B47-4F31-A24B-77C712DDB9B4}" destId="{DDD97AA5-AB92-48A7-B8CB-96A8CA420D2D}" srcOrd="6" destOrd="0" parTransId="{8C6EEDED-0EEB-4F39-A2FA-2AFA4CA0BAC8}" sibTransId="{CF830D38-6230-485C-9213-FE45844274EB}"/>
    <dgm:cxn modelId="{237EC162-068E-4748-A350-19CEA8D7BACB}" type="presOf" srcId="{0E25D03C-79C6-497B-AEDC-4F5D7E9C4D31}" destId="{586D0A0E-41E6-4B39-9F2E-D5BA40AC1F65}" srcOrd="0" destOrd="0" presId="urn:microsoft.com/office/officeart/2005/8/layout/process1"/>
    <dgm:cxn modelId="{6F735779-D689-4F51-BE87-99E544A61FAE}" type="presOf" srcId="{1F2B1B15-76D8-407D-880B-D0A5D016BDED}" destId="{698DF999-4257-4DD0-BF5E-44CD862218BE}" srcOrd="0" destOrd="0" presId="urn:microsoft.com/office/officeart/2005/8/layout/process1"/>
    <dgm:cxn modelId="{995213A9-49CD-46A2-9C96-886AF322777F}" type="presOf" srcId="{3F5FE08B-7254-4CD4-A980-D32FBB8A2D1A}" destId="{C0097FDC-C2F1-4B8D-9E5B-0AB7D1731928}" srcOrd="0" destOrd="0" presId="urn:microsoft.com/office/officeart/2005/8/layout/process1"/>
    <dgm:cxn modelId="{C529D044-2D62-4CC7-A857-7DE2C5466A5E}" type="presOf" srcId="{1F2B1B15-76D8-407D-880B-D0A5D016BDED}" destId="{A460536F-1468-43FC-A695-7420F455EA73}" srcOrd="1" destOrd="0" presId="urn:microsoft.com/office/officeart/2005/8/layout/process1"/>
    <dgm:cxn modelId="{8AA5DEC1-B41B-43A5-A50D-F20D1F7175CA}" type="presOf" srcId="{767B29BB-914F-412E-A05B-746A71E5A458}" destId="{1F93337B-932D-4E54-8F52-8B92D231DFCF}" srcOrd="0" destOrd="0" presId="urn:microsoft.com/office/officeart/2005/8/layout/process1"/>
    <dgm:cxn modelId="{CBE61077-6A95-4DF3-A311-F1EBEA033EA7}" type="presOf" srcId="{0E25D03C-79C6-497B-AEDC-4F5D7E9C4D31}" destId="{FECC2FE6-526B-43F7-B211-0272F49ECFBE}" srcOrd="1" destOrd="0" presId="urn:microsoft.com/office/officeart/2005/8/layout/process1"/>
    <dgm:cxn modelId="{A0E19A7B-2B3C-49DA-888D-FE787A913D16}" type="presOf" srcId="{3F5FE08B-7254-4CD4-A980-D32FBB8A2D1A}" destId="{E30BE3AB-B486-43BC-9CEE-5EDB5C1E8228}" srcOrd="1" destOrd="0" presId="urn:microsoft.com/office/officeart/2005/8/layout/process1"/>
    <dgm:cxn modelId="{E16CC481-2656-493C-8FC5-36F2BC3A8223}" srcId="{75958541-1B47-4F31-A24B-77C712DDB9B4}" destId="{B6E7D212-317A-48C2-98FF-FC8E9EA05685}" srcOrd="2" destOrd="0" parTransId="{AED79F50-69A8-4D14-9BF5-0609ED9E9921}" sibTransId="{1F2B1B15-76D8-407D-880B-D0A5D016BDED}"/>
    <dgm:cxn modelId="{66644CB3-0D2E-4FD9-A612-A2175D0C538B}" type="presOf" srcId="{BA61D35C-9C56-49E6-88FE-AE12DACA0070}" destId="{E51094B2-0E55-499E-8ED2-5C2633E919E8}" srcOrd="0" destOrd="0" presId="urn:microsoft.com/office/officeart/2005/8/layout/process1"/>
    <dgm:cxn modelId="{76B01156-9A6B-468E-B7EB-CF5B94B822DE}" type="presOf" srcId="{9A48B479-43F7-423C-B58E-0496AE251585}" destId="{1D9D1D33-A972-483E-ADBB-7E8007B092F9}" srcOrd="0" destOrd="0" presId="urn:microsoft.com/office/officeart/2005/8/layout/process1"/>
    <dgm:cxn modelId="{8FC41D64-E461-4C1E-965E-11B6D5587080}" type="presOf" srcId="{2402FD91-FA71-4277-8436-823E1324F14D}" destId="{BBE8DF3D-2CE1-4DCE-A619-4DD73D7E1952}" srcOrd="0" destOrd="0" presId="urn:microsoft.com/office/officeart/2005/8/layout/process1"/>
    <dgm:cxn modelId="{C3CA45C5-B04B-4BE6-AF1D-0EF844D0ADE8}" srcId="{75958541-1B47-4F31-A24B-77C712DDB9B4}" destId="{9A48B479-43F7-423C-B58E-0496AE251585}" srcOrd="0" destOrd="0" parTransId="{E87E517C-47B5-4540-AE3C-942428A21E58}" sibTransId="{767B29BB-914F-412E-A05B-746A71E5A458}"/>
    <dgm:cxn modelId="{5D62F8D4-E714-409E-890C-789C0568A832}" type="presOf" srcId="{3A33E4EE-8CEF-4C84-B52F-E4A5A3CAFF03}" destId="{7E60DF0D-92DC-4F97-B849-12DF08D95F45}" srcOrd="0" destOrd="0" presId="urn:microsoft.com/office/officeart/2005/8/layout/process1"/>
    <dgm:cxn modelId="{C9BA9A6D-A636-4519-8822-0950A492C945}" type="presOf" srcId="{B6E7D212-317A-48C2-98FF-FC8E9EA05685}" destId="{2C832C09-9756-446C-A378-B0317D69E68A}" srcOrd="0" destOrd="0" presId="urn:microsoft.com/office/officeart/2005/8/layout/process1"/>
    <dgm:cxn modelId="{0F0027F2-F7C7-45E2-8129-A37302975ABC}" type="presOf" srcId="{DDD97AA5-AB92-48A7-B8CB-96A8CA420D2D}" destId="{24367884-CF17-4FB9-8756-4881EEAE78D7}" srcOrd="0" destOrd="0" presId="urn:microsoft.com/office/officeart/2005/8/layout/process1"/>
    <dgm:cxn modelId="{5678354E-CE7C-415E-85AD-D7B8D3A3B387}" type="presOf" srcId="{75958541-1B47-4F31-A24B-77C712DDB9B4}" destId="{6A7056EA-2661-470E-978F-E0B32C977CF1}" srcOrd="0" destOrd="0" presId="urn:microsoft.com/office/officeart/2005/8/layout/process1"/>
    <dgm:cxn modelId="{69A387AB-C8EF-4D42-8FEF-3BA4C5E9AE45}" type="presOf" srcId="{767B29BB-914F-412E-A05B-746A71E5A458}" destId="{7FD9D2E9-AB82-4EAC-8241-C4FBB1E96B9F}" srcOrd="1" destOrd="0" presId="urn:microsoft.com/office/officeart/2005/8/layout/process1"/>
    <dgm:cxn modelId="{CAD5D782-BB49-4B4B-8570-3F2C4FF4B77E}" type="presOf" srcId="{E51835BF-5D81-4ACB-B61A-D84308077C19}" destId="{7CF9CD6C-8EB3-439A-BABA-39A3848F45CA}" srcOrd="0" destOrd="0" presId="urn:microsoft.com/office/officeart/2005/8/layout/process1"/>
    <dgm:cxn modelId="{D2CA8506-41C6-4FC3-A575-9A1AA13C2001}" type="presOf" srcId="{3788C7C7-8BDA-4BF9-9665-5AA10028E742}" destId="{8B21BA1A-DBAC-48C2-8953-00052DD67D6E}" srcOrd="0" destOrd="0" presId="urn:microsoft.com/office/officeart/2005/8/layout/process1"/>
    <dgm:cxn modelId="{DDD964C1-3B92-44FC-986C-CC7766D69A56}" type="presOf" srcId="{73DA16CE-8A64-4A48-86CE-64FD2399EB27}" destId="{E4502423-6C7F-492E-8842-EA6AD00CE86C}" srcOrd="0" destOrd="0" presId="urn:microsoft.com/office/officeart/2005/8/layout/process1"/>
    <dgm:cxn modelId="{F7412279-CCC7-4C76-A7E8-7FA632216809}" type="presOf" srcId="{BA61D35C-9C56-49E6-88FE-AE12DACA0070}" destId="{25892436-CBB2-4BF5-A06A-7C4C22ECF1C2}" srcOrd="1" destOrd="0" presId="urn:microsoft.com/office/officeart/2005/8/layout/process1"/>
    <dgm:cxn modelId="{44136A49-550E-4FE1-8A98-D7A2513B12F7}" type="presParOf" srcId="{6A7056EA-2661-470E-978F-E0B32C977CF1}" destId="{1D9D1D33-A972-483E-ADBB-7E8007B092F9}" srcOrd="0" destOrd="0" presId="urn:microsoft.com/office/officeart/2005/8/layout/process1"/>
    <dgm:cxn modelId="{B1828405-5099-46C3-9CBE-A98BF3F7C689}" type="presParOf" srcId="{6A7056EA-2661-470E-978F-E0B32C977CF1}" destId="{1F93337B-932D-4E54-8F52-8B92D231DFCF}" srcOrd="1" destOrd="0" presId="urn:microsoft.com/office/officeart/2005/8/layout/process1"/>
    <dgm:cxn modelId="{B2D5E357-1FB3-4D9C-AA9B-1A6A283B3EA0}" type="presParOf" srcId="{1F93337B-932D-4E54-8F52-8B92D231DFCF}" destId="{7FD9D2E9-AB82-4EAC-8241-C4FBB1E96B9F}" srcOrd="0" destOrd="0" presId="urn:microsoft.com/office/officeart/2005/8/layout/process1"/>
    <dgm:cxn modelId="{567BE09A-0523-4B65-9774-C5BFEABD9736}" type="presParOf" srcId="{6A7056EA-2661-470E-978F-E0B32C977CF1}" destId="{7E60DF0D-92DC-4F97-B849-12DF08D95F45}" srcOrd="2" destOrd="0" presId="urn:microsoft.com/office/officeart/2005/8/layout/process1"/>
    <dgm:cxn modelId="{E90FA0A8-26C2-47A0-9B90-F523B2D0636B}" type="presParOf" srcId="{6A7056EA-2661-470E-978F-E0B32C977CF1}" destId="{E51094B2-0E55-499E-8ED2-5C2633E919E8}" srcOrd="3" destOrd="0" presId="urn:microsoft.com/office/officeart/2005/8/layout/process1"/>
    <dgm:cxn modelId="{E1F4C174-9CC9-4343-A8D4-862C398D36D7}" type="presParOf" srcId="{E51094B2-0E55-499E-8ED2-5C2633E919E8}" destId="{25892436-CBB2-4BF5-A06A-7C4C22ECF1C2}" srcOrd="0" destOrd="0" presId="urn:microsoft.com/office/officeart/2005/8/layout/process1"/>
    <dgm:cxn modelId="{889C0161-0079-4439-BA40-5E4CB29FA12E}" type="presParOf" srcId="{6A7056EA-2661-470E-978F-E0B32C977CF1}" destId="{2C832C09-9756-446C-A378-B0317D69E68A}" srcOrd="4" destOrd="0" presId="urn:microsoft.com/office/officeart/2005/8/layout/process1"/>
    <dgm:cxn modelId="{0C7E6B84-FD4F-4F49-9221-3C1EF8574764}" type="presParOf" srcId="{6A7056EA-2661-470E-978F-E0B32C977CF1}" destId="{698DF999-4257-4DD0-BF5E-44CD862218BE}" srcOrd="5" destOrd="0" presId="urn:microsoft.com/office/officeart/2005/8/layout/process1"/>
    <dgm:cxn modelId="{E6183DC4-1F04-4037-B0E0-591AD94028EF}" type="presParOf" srcId="{698DF999-4257-4DD0-BF5E-44CD862218BE}" destId="{A460536F-1468-43FC-A695-7420F455EA73}" srcOrd="0" destOrd="0" presId="urn:microsoft.com/office/officeart/2005/8/layout/process1"/>
    <dgm:cxn modelId="{6D7AECB5-F82D-4B2A-931E-068F3B66E698}" type="presParOf" srcId="{6A7056EA-2661-470E-978F-E0B32C977CF1}" destId="{7CF9CD6C-8EB3-439A-BABA-39A3848F45CA}" srcOrd="6" destOrd="0" presId="urn:microsoft.com/office/officeart/2005/8/layout/process1"/>
    <dgm:cxn modelId="{9335AFC8-FA3B-4327-B109-771BB8F2A66D}" type="presParOf" srcId="{6A7056EA-2661-470E-978F-E0B32C977CF1}" destId="{586D0A0E-41E6-4B39-9F2E-D5BA40AC1F65}" srcOrd="7" destOrd="0" presId="urn:microsoft.com/office/officeart/2005/8/layout/process1"/>
    <dgm:cxn modelId="{C30D9D8D-994B-4FC6-820D-F9C181B048FC}" type="presParOf" srcId="{586D0A0E-41E6-4B39-9F2E-D5BA40AC1F65}" destId="{FECC2FE6-526B-43F7-B211-0272F49ECFBE}" srcOrd="0" destOrd="0" presId="urn:microsoft.com/office/officeart/2005/8/layout/process1"/>
    <dgm:cxn modelId="{67DBFEBA-9A75-4CA0-B07A-F5F921A948D4}" type="presParOf" srcId="{6A7056EA-2661-470E-978F-E0B32C977CF1}" destId="{8B21BA1A-DBAC-48C2-8953-00052DD67D6E}" srcOrd="8" destOrd="0" presId="urn:microsoft.com/office/officeart/2005/8/layout/process1"/>
    <dgm:cxn modelId="{556D48A2-CC8D-4EFD-B2E1-BE001A22447C}" type="presParOf" srcId="{6A7056EA-2661-470E-978F-E0B32C977CF1}" destId="{BBE8DF3D-2CE1-4DCE-A619-4DD73D7E1952}" srcOrd="9" destOrd="0" presId="urn:microsoft.com/office/officeart/2005/8/layout/process1"/>
    <dgm:cxn modelId="{44F5B8E6-B87B-41C3-83F8-E3D4BD5D9349}" type="presParOf" srcId="{BBE8DF3D-2CE1-4DCE-A619-4DD73D7E1952}" destId="{81489C5B-3910-405E-83B0-900DA59793EF}" srcOrd="0" destOrd="0" presId="urn:microsoft.com/office/officeart/2005/8/layout/process1"/>
    <dgm:cxn modelId="{A28E06DB-8E93-4D91-992F-2CBD9777EF5E}" type="presParOf" srcId="{6A7056EA-2661-470E-978F-E0B32C977CF1}" destId="{E4502423-6C7F-492E-8842-EA6AD00CE86C}" srcOrd="10" destOrd="0" presId="urn:microsoft.com/office/officeart/2005/8/layout/process1"/>
    <dgm:cxn modelId="{67058A5A-B6B9-4A39-A5C7-4C9DBC0D0B08}" type="presParOf" srcId="{6A7056EA-2661-470E-978F-E0B32C977CF1}" destId="{C0097FDC-C2F1-4B8D-9E5B-0AB7D1731928}" srcOrd="11" destOrd="0" presId="urn:microsoft.com/office/officeart/2005/8/layout/process1"/>
    <dgm:cxn modelId="{9373F68C-FC24-4B17-B7B7-001AC0A679C9}" type="presParOf" srcId="{C0097FDC-C2F1-4B8D-9E5B-0AB7D1731928}" destId="{E30BE3AB-B486-43BC-9CEE-5EDB5C1E8228}" srcOrd="0" destOrd="0" presId="urn:microsoft.com/office/officeart/2005/8/layout/process1"/>
    <dgm:cxn modelId="{A6CE9AB6-5C24-4B8F-9438-C959C9956F6F}" type="presParOf" srcId="{6A7056EA-2661-470E-978F-E0B32C977CF1}" destId="{24367884-CF17-4FB9-8756-4881EEAE78D7}"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PDCAs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t>
        <a:bodyPr/>
        <a:lstStyle/>
        <a:p>
          <a:endParaRPr lang="en-US"/>
        </a:p>
      </dgm:t>
    </dgm:pt>
    <dgm:pt modelId="{37FD4C1A-FEB4-DD4A-93F1-4D6214697030}" type="pres">
      <dgm:prSet presAssocID="{3EDCEB05-B0E7-794F-B4F4-F34F9736F6EB}" presName="parTx1" presStyleLbl="node1" presStyleIdx="0" presStyleCnt="3"/>
      <dgm:spPr/>
      <dgm:t>
        <a:bodyPr/>
        <a:lstStyle/>
        <a:p>
          <a:endParaRPr lang="en-US"/>
        </a:p>
      </dgm:t>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t>
        <a:bodyPr/>
        <a:lstStyle/>
        <a:p>
          <a:endParaRPr lang="en-US"/>
        </a:p>
      </dgm:t>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t>
        <a:bodyPr/>
        <a:lstStyle/>
        <a:p>
          <a:endParaRPr lang="en-US"/>
        </a:p>
      </dgm:t>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t>
        <a:bodyPr/>
        <a:lstStyle/>
        <a:p>
          <a:endParaRPr lang="en-US"/>
        </a:p>
      </dgm:t>
    </dgm:pt>
    <dgm:pt modelId="{4EB3B5C9-AB13-6049-92D7-CE3500D89722}" type="pres">
      <dgm:prSet presAssocID="{0A13879D-9429-0741-BA3F-4A8584D22693}" presName="parTx3" presStyleLbl="node1" presStyleIdx="2" presStyleCnt="3"/>
      <dgm:spPr/>
      <dgm:t>
        <a:bodyPr/>
        <a:lstStyle/>
        <a:p>
          <a:endParaRPr lang="en-US"/>
        </a:p>
      </dgm:t>
    </dgm:pt>
  </dgm:ptLst>
  <dgm:cxnLst>
    <dgm:cxn modelId="{3E3B8F26-F5D6-094C-B132-BE53E52EC0A2}" srcId="{C766E33C-82B1-E742-B1D0-6732A49447AC}" destId="{3EDCEB05-B0E7-794F-B4F4-F34F9736F6EB}" srcOrd="0" destOrd="0" parTransId="{627406F0-A2DD-5745-BA1F-58831F250C70}" sibTransId="{354935C9-3F27-874A-B1B8-16812E9D447C}"/>
    <dgm:cxn modelId="{77DBE74F-5A7D-084A-8115-94F64D29D694}" type="presOf" srcId="{59A31647-054E-F04F-B256-37D3D567A2FF}" destId="{9D3CD4FA-C0FF-024B-BB2B-79BC8BEBA663}"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F804593C-CC1E-384C-A95A-D355EA56FCDD}" srcId="{3EDCEB05-B0E7-794F-B4F4-F34F9736F6EB}" destId="{59A31647-054E-F04F-B256-37D3D567A2FF}" srcOrd="1" destOrd="0" parTransId="{29D2B6C6-9FC4-4E45-A77F-9D2A452B51A2}" sibTransId="{21C9033B-9332-8A44-8012-84C3DD080150}"/>
    <dgm:cxn modelId="{1F4FBB1C-BFCC-2744-B849-6AE0B0CB408E}" srcId="{C766E33C-82B1-E742-B1D0-6732A49447AC}" destId="{1DC893F6-81A5-5949-8653-5EFABE6A0283}" srcOrd="1" destOrd="0" parTransId="{064A95C1-A093-6644-B1E2-775BA9A624F9}" sibTransId="{7484EBC9-9736-114E-9852-6C85BBA7A304}"/>
    <dgm:cxn modelId="{AFC1EC31-35AA-BF44-856A-631C1EE3EEBF}" type="presOf" srcId="{C4BC0B87-FCFA-E546-A2C9-F1D9E2262861}" destId="{E61FBB7A-0C16-7A46-8142-A9209A001ECB}" srcOrd="0" destOrd="0" presId="urn:microsoft.com/office/officeart/2009/3/layout/SubStepProcess"/>
    <dgm:cxn modelId="{55F68F8E-2549-0347-982C-54FC237C54B2}" type="presOf" srcId="{0A13879D-9429-0741-BA3F-4A8584D22693}" destId="{4EB3B5C9-AB13-6049-92D7-CE3500D89722}" srcOrd="0" destOrd="0" presId="urn:microsoft.com/office/officeart/2009/3/layout/SubStepProcess"/>
    <dgm:cxn modelId="{6685B6CF-0136-A341-98E2-685FD479BD2C}" srcId="{3EDCEB05-B0E7-794F-B4F4-F34F9736F6EB}" destId="{C4BC0B87-FCFA-E546-A2C9-F1D9E2262861}" srcOrd="0" destOrd="0" parTransId="{2FD297F3-1518-2641-94E7-87A542FC71AE}" sibTransId="{E32E2947-0FF2-7D47-A0E5-2991731D550B}"/>
    <dgm:cxn modelId="{51092FB4-AF8A-5644-AF4B-A822FC7E59FE}" type="presOf" srcId="{3EDCEB05-B0E7-794F-B4F4-F34F9736F6EB}" destId="{37FD4C1A-FEB4-DD4A-93F1-4D6214697030}" srcOrd="0" destOrd="0" presId="urn:microsoft.com/office/officeart/2009/3/layout/SubStepProcess"/>
    <dgm:cxn modelId="{38BF8D58-520F-7E43-888E-317BA3C4A496}" type="presOf" srcId="{1DC893F6-81A5-5949-8653-5EFABE6A0283}" destId="{99CFA834-237A-6B4F-80E8-D15373D2D1E2}" srcOrd="0" destOrd="0" presId="urn:microsoft.com/office/officeart/2009/3/layout/SubStepProcess"/>
    <dgm:cxn modelId="{7013AFDC-1D9E-5C4D-9E1C-9356F49CCC09}" type="presOf" srcId="{C766E33C-82B1-E742-B1D0-6732A49447AC}" destId="{3A234930-661C-7540-BF32-6E80E72A334F}" srcOrd="0" destOrd="0" presId="urn:microsoft.com/office/officeart/2009/3/layout/SubStepProcess"/>
    <dgm:cxn modelId="{16C3ED24-5699-2442-BC15-37B52BF4AB7F}" type="presParOf" srcId="{3A234930-661C-7540-BF32-6E80E72A334F}" destId="{37FD4C1A-FEB4-DD4A-93F1-4D6214697030}" srcOrd="0" destOrd="0" presId="urn:microsoft.com/office/officeart/2009/3/layout/SubStepProcess"/>
    <dgm:cxn modelId="{35E50A8B-FFF6-264C-B875-4F7BD88380F5}" type="presParOf" srcId="{3A234930-661C-7540-BF32-6E80E72A334F}" destId="{BFF735DA-33D5-5047-B2CF-5793286BE9FA}" srcOrd="1" destOrd="0" presId="urn:microsoft.com/office/officeart/2009/3/layout/SubStepProcess"/>
    <dgm:cxn modelId="{9FA2DD84-18B7-244F-A9A4-5504E3E03344}" type="presParOf" srcId="{3A234930-661C-7540-BF32-6E80E72A334F}" destId="{3FF14FFB-17D0-4249-B256-51DA97A06D15}" srcOrd="2" destOrd="0" presId="urn:microsoft.com/office/officeart/2009/3/layout/SubStepProcess"/>
    <dgm:cxn modelId="{99ED13C2-E63C-C34F-A30E-EE5114D9A5B4}" type="presParOf" srcId="{3FF14FFB-17D0-4249-B256-51DA97A06D15}" destId="{CC833EA9-74E5-4747-9DB7-EB10C86CCF3E}" srcOrd="0" destOrd="0" presId="urn:microsoft.com/office/officeart/2009/3/layout/SubStepProcess"/>
    <dgm:cxn modelId="{FA928E23-90CD-8C4A-A0C9-13E625DB0A9D}" type="presParOf" srcId="{3FF14FFB-17D0-4249-B256-51DA97A06D15}" destId="{C59BC8C0-C2A7-5A49-A0B8-7EEE181748D5}" srcOrd="1" destOrd="0" presId="urn:microsoft.com/office/officeart/2009/3/layout/SubStepProcess"/>
    <dgm:cxn modelId="{C03364BB-FE09-8648-9C53-A0EC54758F19}" type="presParOf" srcId="{3FF14FFB-17D0-4249-B256-51DA97A06D15}" destId="{2A9D9DCD-267F-244E-BC06-C55C4CD03F6F}" srcOrd="2" destOrd="0" presId="urn:microsoft.com/office/officeart/2009/3/layout/SubStepProcess"/>
    <dgm:cxn modelId="{D5060C89-5F75-404E-A378-DFD07D7D4E2F}" type="presParOf" srcId="{2A9D9DCD-267F-244E-BC06-C55C4CD03F6F}" destId="{13DA18C3-BDF9-7347-A127-2C5E71385356}" srcOrd="0" destOrd="0" presId="urn:microsoft.com/office/officeart/2009/3/layout/SubStepProcess"/>
    <dgm:cxn modelId="{2FD819E2-62FB-A349-870D-715D1F86391B}" type="presParOf" srcId="{2A9D9DCD-267F-244E-BC06-C55C4CD03F6F}" destId="{740F3CC9-86FC-BD4E-92E8-16DDB22CD17D}" srcOrd="1" destOrd="0" presId="urn:microsoft.com/office/officeart/2009/3/layout/SubStepProcess"/>
    <dgm:cxn modelId="{6B6B9EB5-1DC0-F84D-A5C8-423AC1830015}" type="presParOf" srcId="{2A9D9DCD-267F-244E-BC06-C55C4CD03F6F}" destId="{8567533E-8022-804D-A301-CBA84824CFDE}" srcOrd="2" destOrd="0" presId="urn:microsoft.com/office/officeart/2009/3/layout/SubStepProcess"/>
    <dgm:cxn modelId="{631A0A26-1614-7B4F-8949-CF3A0EEF8714}" type="presParOf" srcId="{2A9D9DCD-267F-244E-BC06-C55C4CD03F6F}" destId="{E61FBB7A-0C16-7A46-8142-A9209A001ECB}" srcOrd="3" destOrd="0" presId="urn:microsoft.com/office/officeart/2009/3/layout/SubStepProcess"/>
    <dgm:cxn modelId="{00F3B26B-E50B-4349-9354-D1C2AC69BD5D}" type="presParOf" srcId="{2A9D9DCD-267F-244E-BC06-C55C4CD03F6F}" destId="{0D6E13AB-30EA-4E43-9FD7-93436EB2226D}" srcOrd="4" destOrd="0" presId="urn:microsoft.com/office/officeart/2009/3/layout/SubStepProcess"/>
    <dgm:cxn modelId="{709FE59A-50D1-2542-962F-15CB46AC9078}" type="presParOf" srcId="{3FF14FFB-17D0-4249-B256-51DA97A06D15}" destId="{B4AF5B18-9B46-1245-B1E6-1FC39900B8A6}" srcOrd="3" destOrd="0" presId="urn:microsoft.com/office/officeart/2009/3/layout/SubStepProcess"/>
    <dgm:cxn modelId="{5443AEBF-DB44-9F47-B515-270896408865}" type="presParOf" srcId="{3FF14FFB-17D0-4249-B256-51DA97A06D15}" destId="{B721F36E-0391-024C-A450-E7A7B23B5C4B}" srcOrd="4" destOrd="0" presId="urn:microsoft.com/office/officeart/2009/3/layout/SubStepProcess"/>
    <dgm:cxn modelId="{F9ADBACE-AE5C-264A-81FD-7F063904FF1A}" type="presParOf" srcId="{3FF14FFB-17D0-4249-B256-51DA97A06D15}" destId="{6A12DABF-9DA2-3246-934E-4731ED85D966}" srcOrd="5" destOrd="0" presId="urn:microsoft.com/office/officeart/2009/3/layout/SubStepProcess"/>
    <dgm:cxn modelId="{90A0B172-5C5B-2340-A291-AD11B0D4E5A8}" type="presParOf" srcId="{6A12DABF-9DA2-3246-934E-4731ED85D966}" destId="{E060CAB2-DB55-4641-812C-CBDDFCD0DA7D}" srcOrd="0" destOrd="0" presId="urn:microsoft.com/office/officeart/2009/3/layout/SubStepProcess"/>
    <dgm:cxn modelId="{5700853C-903A-8B44-A51A-944C664A2299}" type="presParOf" srcId="{6A12DABF-9DA2-3246-934E-4731ED85D966}" destId="{0A802FF6-B21A-5644-9540-DB4CEC22E66C}" srcOrd="1" destOrd="0" presId="urn:microsoft.com/office/officeart/2009/3/layout/SubStepProcess"/>
    <dgm:cxn modelId="{5DC2E13B-6259-CC41-99CE-68712F34C5EC}" type="presParOf" srcId="{6A12DABF-9DA2-3246-934E-4731ED85D966}" destId="{47400319-9AD4-884E-AFFE-8598FCDF8D8E}" srcOrd="2" destOrd="0" presId="urn:microsoft.com/office/officeart/2009/3/layout/SubStepProcess"/>
    <dgm:cxn modelId="{ED3908EF-25B9-3346-AE57-243D61FB73B7}" type="presParOf" srcId="{6A12DABF-9DA2-3246-934E-4731ED85D966}" destId="{9D3CD4FA-C0FF-024B-BB2B-79BC8BEBA663}" srcOrd="3" destOrd="0" presId="urn:microsoft.com/office/officeart/2009/3/layout/SubStepProcess"/>
    <dgm:cxn modelId="{3A061FA8-2409-AE47-A276-6A71177CB030}" type="presParOf" srcId="{6A12DABF-9DA2-3246-934E-4731ED85D966}" destId="{93676922-0C51-B745-89BD-FDB5471A544B}" srcOrd="4" destOrd="0" presId="urn:microsoft.com/office/officeart/2009/3/layout/SubStepProcess"/>
    <dgm:cxn modelId="{BEAE1612-9E6D-9849-9D87-C93F3DC536B9}" type="presParOf" srcId="{3A234930-661C-7540-BF32-6E80E72A334F}" destId="{AC0CA340-3E49-B64A-B87C-E50867B7AA59}" srcOrd="3" destOrd="0" presId="urn:microsoft.com/office/officeart/2009/3/layout/SubStepProcess"/>
    <dgm:cxn modelId="{D28DA76E-DFCA-A243-90AA-2C1634D96828}" type="presParOf" srcId="{3A234930-661C-7540-BF32-6E80E72A334F}" destId="{99CFA834-237A-6B4F-80E8-D15373D2D1E2}" srcOrd="4" destOrd="0" presId="urn:microsoft.com/office/officeart/2009/3/layout/SubStepProcess"/>
    <dgm:cxn modelId="{870EF15D-C2B7-594D-8E5F-2C3270FD7956}"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66E33C-82B1-E742-B1D0-6732A49447AC}" type="doc">
      <dgm:prSet loTypeId="urn:microsoft.com/office/officeart/2009/3/layout/SubStepProcess" loCatId="" qsTypeId="urn:microsoft.com/office/officeart/2005/8/quickstyle/simple4" qsCatId="simple" csTypeId="urn:microsoft.com/office/officeart/2005/8/colors/accent1_2" csCatId="accent1" phldr="1"/>
      <dgm:spPr/>
      <dgm:t>
        <a:bodyPr/>
        <a:lstStyle/>
        <a:p>
          <a:endParaRPr lang="en-US"/>
        </a:p>
      </dgm:t>
    </dgm:pt>
    <dgm:pt modelId="{3EDCEB05-B0E7-794F-B4F4-F34F9736F6EB}">
      <dgm:prSet phldrT="[Text]"/>
      <dgm:spPr/>
      <dgm:t>
        <a:bodyPr/>
        <a:lstStyle/>
        <a:p>
          <a:r>
            <a:rPr lang="en-US" dirty="0"/>
            <a:t>Old Process</a:t>
          </a:r>
        </a:p>
      </dgm:t>
    </dgm:pt>
    <dgm:pt modelId="{627406F0-A2DD-5745-BA1F-58831F250C70}" type="parTrans" cxnId="{3E3B8F26-F5D6-094C-B132-BE53E52EC0A2}">
      <dgm:prSet/>
      <dgm:spPr/>
      <dgm:t>
        <a:bodyPr/>
        <a:lstStyle/>
        <a:p>
          <a:endParaRPr lang="en-US"/>
        </a:p>
      </dgm:t>
    </dgm:pt>
    <dgm:pt modelId="{354935C9-3F27-874A-B1B8-16812E9D447C}" type="sibTrans" cxnId="{3E3B8F26-F5D6-094C-B132-BE53E52EC0A2}">
      <dgm:prSet/>
      <dgm:spPr/>
      <dgm:t>
        <a:bodyPr/>
        <a:lstStyle/>
        <a:p>
          <a:endParaRPr lang="en-US"/>
        </a:p>
      </dgm:t>
    </dgm:pt>
    <dgm:pt modelId="{C4BC0B87-FCFA-E546-A2C9-F1D9E2262861}">
      <dgm:prSet phldrT="[Text]"/>
      <dgm:spPr/>
      <dgm:t>
        <a:bodyPr/>
        <a:lstStyle/>
        <a:p>
          <a:r>
            <a:rPr lang="en-US" dirty="0"/>
            <a:t>Tests of </a:t>
          </a:r>
          <a:r>
            <a:rPr lang="en-US" b="1" dirty="0"/>
            <a:t>CHANGE</a:t>
          </a:r>
        </a:p>
      </dgm:t>
    </dgm:pt>
    <dgm:pt modelId="{2FD297F3-1518-2641-94E7-87A542FC71AE}" type="parTrans" cxnId="{6685B6CF-0136-A341-98E2-685FD479BD2C}">
      <dgm:prSet/>
      <dgm:spPr/>
      <dgm:t>
        <a:bodyPr/>
        <a:lstStyle/>
        <a:p>
          <a:endParaRPr lang="en-US"/>
        </a:p>
      </dgm:t>
    </dgm:pt>
    <dgm:pt modelId="{E32E2947-0FF2-7D47-A0E5-2991731D550B}" type="sibTrans" cxnId="{6685B6CF-0136-A341-98E2-685FD479BD2C}">
      <dgm:prSet/>
      <dgm:spPr/>
      <dgm:t>
        <a:bodyPr/>
        <a:lstStyle/>
        <a:p>
          <a:endParaRPr lang="en-US"/>
        </a:p>
      </dgm:t>
    </dgm:pt>
    <dgm:pt modelId="{59A31647-054E-F04F-B256-37D3D567A2FF}">
      <dgm:prSet phldrT="[Text]"/>
      <dgm:spPr/>
      <dgm:t>
        <a:bodyPr/>
        <a:lstStyle/>
        <a:p>
          <a:r>
            <a:rPr lang="en-US" dirty="0"/>
            <a:t>Multiple PDSAs</a:t>
          </a:r>
        </a:p>
      </dgm:t>
    </dgm:pt>
    <dgm:pt modelId="{29D2B6C6-9FC4-4E45-A77F-9D2A452B51A2}" type="parTrans" cxnId="{F804593C-CC1E-384C-A95A-D355EA56FCDD}">
      <dgm:prSet/>
      <dgm:spPr/>
      <dgm:t>
        <a:bodyPr/>
        <a:lstStyle/>
        <a:p>
          <a:endParaRPr lang="en-US"/>
        </a:p>
      </dgm:t>
    </dgm:pt>
    <dgm:pt modelId="{21C9033B-9332-8A44-8012-84C3DD080150}" type="sibTrans" cxnId="{F804593C-CC1E-384C-A95A-D355EA56FCDD}">
      <dgm:prSet/>
      <dgm:spPr/>
      <dgm:t>
        <a:bodyPr/>
        <a:lstStyle/>
        <a:p>
          <a:endParaRPr lang="en-US"/>
        </a:p>
      </dgm:t>
    </dgm:pt>
    <dgm:pt modelId="{1DC893F6-81A5-5949-8653-5EFABE6A0283}">
      <dgm:prSet phldrT="[Text]"/>
      <dgm:spPr/>
      <dgm:t>
        <a:bodyPr/>
        <a:lstStyle/>
        <a:p>
          <a:r>
            <a:rPr lang="en-US" dirty="0"/>
            <a:t>Implement the New </a:t>
          </a:r>
          <a:r>
            <a:rPr lang="en-US" b="1" dirty="0"/>
            <a:t>CHANGE</a:t>
          </a:r>
        </a:p>
      </dgm:t>
    </dgm:pt>
    <dgm:pt modelId="{064A95C1-A093-6644-B1E2-775BA9A624F9}" type="parTrans" cxnId="{1F4FBB1C-BFCC-2744-B849-6AE0B0CB408E}">
      <dgm:prSet/>
      <dgm:spPr/>
      <dgm:t>
        <a:bodyPr/>
        <a:lstStyle/>
        <a:p>
          <a:endParaRPr lang="en-US"/>
        </a:p>
      </dgm:t>
    </dgm:pt>
    <dgm:pt modelId="{7484EBC9-9736-114E-9852-6C85BBA7A304}" type="sibTrans" cxnId="{1F4FBB1C-BFCC-2744-B849-6AE0B0CB408E}">
      <dgm:prSet/>
      <dgm:spPr/>
      <dgm:t>
        <a:bodyPr/>
        <a:lstStyle/>
        <a:p>
          <a:endParaRPr lang="en-US"/>
        </a:p>
      </dgm:t>
    </dgm:pt>
    <dgm:pt modelId="{0A13879D-9429-0741-BA3F-4A8584D22693}">
      <dgm:prSet phldrT="[Text]"/>
      <dgm:spPr/>
      <dgm:t>
        <a:bodyPr/>
        <a:lstStyle/>
        <a:p>
          <a:r>
            <a:rPr lang="en-US" dirty="0"/>
            <a:t>Sustain the New </a:t>
          </a:r>
          <a:r>
            <a:rPr lang="en-US" b="1" dirty="0"/>
            <a:t>CHANGE</a:t>
          </a:r>
        </a:p>
      </dgm:t>
    </dgm:pt>
    <dgm:pt modelId="{E82D7050-4E91-BF46-A0D9-B4CFD4941765}" type="parTrans" cxnId="{54EA32C4-EDDD-684E-B988-FC6BE3B5834E}">
      <dgm:prSet/>
      <dgm:spPr/>
      <dgm:t>
        <a:bodyPr/>
        <a:lstStyle/>
        <a:p>
          <a:endParaRPr lang="en-US"/>
        </a:p>
      </dgm:t>
    </dgm:pt>
    <dgm:pt modelId="{335DA216-09D9-9845-9E4E-246FE15B95DD}" type="sibTrans" cxnId="{54EA32C4-EDDD-684E-B988-FC6BE3B5834E}">
      <dgm:prSet/>
      <dgm:spPr/>
      <dgm:t>
        <a:bodyPr/>
        <a:lstStyle/>
        <a:p>
          <a:endParaRPr lang="en-US"/>
        </a:p>
      </dgm:t>
    </dgm:pt>
    <dgm:pt modelId="{3A234930-661C-7540-BF32-6E80E72A334F}" type="pres">
      <dgm:prSet presAssocID="{C766E33C-82B1-E742-B1D0-6732A49447AC}" presName="Name0" presStyleCnt="0">
        <dgm:presLayoutVars>
          <dgm:chMax val="7"/>
          <dgm:dir/>
          <dgm:animOne val="branch"/>
        </dgm:presLayoutVars>
      </dgm:prSet>
      <dgm:spPr/>
      <dgm:t>
        <a:bodyPr/>
        <a:lstStyle/>
        <a:p>
          <a:endParaRPr lang="en-US"/>
        </a:p>
      </dgm:t>
    </dgm:pt>
    <dgm:pt modelId="{37FD4C1A-FEB4-DD4A-93F1-4D6214697030}" type="pres">
      <dgm:prSet presAssocID="{3EDCEB05-B0E7-794F-B4F4-F34F9736F6EB}" presName="parTx1" presStyleLbl="node1" presStyleIdx="0" presStyleCnt="3"/>
      <dgm:spPr/>
      <dgm:t>
        <a:bodyPr/>
        <a:lstStyle/>
        <a:p>
          <a:endParaRPr lang="en-US"/>
        </a:p>
      </dgm:t>
    </dgm:pt>
    <dgm:pt modelId="{BFF735DA-33D5-5047-B2CF-5793286BE9FA}" type="pres">
      <dgm:prSet presAssocID="{3EDCEB05-B0E7-794F-B4F4-F34F9736F6EB}" presName="spPre1" presStyleCnt="0"/>
      <dgm:spPr/>
    </dgm:pt>
    <dgm:pt modelId="{3FF14FFB-17D0-4249-B256-51DA97A06D15}" type="pres">
      <dgm:prSet presAssocID="{3EDCEB05-B0E7-794F-B4F4-F34F9736F6EB}" presName="chLin1" presStyleCnt="0"/>
      <dgm:spPr/>
    </dgm:pt>
    <dgm:pt modelId="{CC833EA9-74E5-4747-9DB7-EB10C86CCF3E}" type="pres">
      <dgm:prSet presAssocID="{2FD297F3-1518-2641-94E7-87A542FC71AE}" presName="Name11" presStyleLbl="parChTrans1D1" presStyleIdx="0" presStyleCnt="8"/>
      <dgm:spPr/>
    </dgm:pt>
    <dgm:pt modelId="{C59BC8C0-C2A7-5A49-A0B8-7EEE181748D5}" type="pres">
      <dgm:prSet presAssocID="{2FD297F3-1518-2641-94E7-87A542FC71AE}" presName="Name31" presStyleLbl="parChTrans1D1" presStyleIdx="1" presStyleCnt="8"/>
      <dgm:spPr/>
    </dgm:pt>
    <dgm:pt modelId="{2A9D9DCD-267F-244E-BC06-C55C4CD03F6F}" type="pres">
      <dgm:prSet presAssocID="{C4BC0B87-FCFA-E546-A2C9-F1D9E2262861}" presName="txAndLines1" presStyleCnt="0"/>
      <dgm:spPr/>
    </dgm:pt>
    <dgm:pt modelId="{13DA18C3-BDF9-7347-A127-2C5E71385356}" type="pres">
      <dgm:prSet presAssocID="{C4BC0B87-FCFA-E546-A2C9-F1D9E2262861}" presName="anchor1" presStyleCnt="0"/>
      <dgm:spPr/>
    </dgm:pt>
    <dgm:pt modelId="{740F3CC9-86FC-BD4E-92E8-16DDB22CD17D}" type="pres">
      <dgm:prSet presAssocID="{C4BC0B87-FCFA-E546-A2C9-F1D9E2262861}" presName="backup1" presStyleCnt="0"/>
      <dgm:spPr/>
    </dgm:pt>
    <dgm:pt modelId="{8567533E-8022-804D-A301-CBA84824CFDE}" type="pres">
      <dgm:prSet presAssocID="{C4BC0B87-FCFA-E546-A2C9-F1D9E2262861}" presName="preLine1" presStyleLbl="parChTrans1D1" presStyleIdx="2" presStyleCnt="8"/>
      <dgm:spPr/>
    </dgm:pt>
    <dgm:pt modelId="{E61FBB7A-0C16-7A46-8142-A9209A001ECB}" type="pres">
      <dgm:prSet presAssocID="{C4BC0B87-FCFA-E546-A2C9-F1D9E2262861}" presName="desTx1" presStyleLbl="revTx" presStyleIdx="0" presStyleCnt="0">
        <dgm:presLayoutVars>
          <dgm:bulletEnabled val="1"/>
        </dgm:presLayoutVars>
      </dgm:prSet>
      <dgm:spPr/>
      <dgm:t>
        <a:bodyPr/>
        <a:lstStyle/>
        <a:p>
          <a:endParaRPr lang="en-US"/>
        </a:p>
      </dgm:t>
    </dgm:pt>
    <dgm:pt modelId="{0D6E13AB-30EA-4E43-9FD7-93436EB2226D}" type="pres">
      <dgm:prSet presAssocID="{C4BC0B87-FCFA-E546-A2C9-F1D9E2262861}" presName="postLine1" presStyleLbl="parChTrans1D1" presStyleIdx="3" presStyleCnt="8"/>
      <dgm:spPr/>
    </dgm:pt>
    <dgm:pt modelId="{B4AF5B18-9B46-1245-B1E6-1FC39900B8A6}" type="pres">
      <dgm:prSet presAssocID="{29D2B6C6-9FC4-4E45-A77F-9D2A452B51A2}" presName="Name11" presStyleLbl="parChTrans1D1" presStyleIdx="4" presStyleCnt="8"/>
      <dgm:spPr/>
    </dgm:pt>
    <dgm:pt modelId="{B721F36E-0391-024C-A450-E7A7B23B5C4B}" type="pres">
      <dgm:prSet presAssocID="{29D2B6C6-9FC4-4E45-A77F-9D2A452B51A2}" presName="Name31" presStyleLbl="parChTrans1D1" presStyleIdx="5" presStyleCnt="8"/>
      <dgm:spPr/>
    </dgm:pt>
    <dgm:pt modelId="{6A12DABF-9DA2-3246-934E-4731ED85D966}" type="pres">
      <dgm:prSet presAssocID="{59A31647-054E-F04F-B256-37D3D567A2FF}" presName="txAndLines1" presStyleCnt="0"/>
      <dgm:spPr/>
    </dgm:pt>
    <dgm:pt modelId="{E060CAB2-DB55-4641-812C-CBDDFCD0DA7D}" type="pres">
      <dgm:prSet presAssocID="{59A31647-054E-F04F-B256-37D3D567A2FF}" presName="anchor1" presStyleCnt="0"/>
      <dgm:spPr/>
    </dgm:pt>
    <dgm:pt modelId="{0A802FF6-B21A-5644-9540-DB4CEC22E66C}" type="pres">
      <dgm:prSet presAssocID="{59A31647-054E-F04F-B256-37D3D567A2FF}" presName="backup1" presStyleCnt="0"/>
      <dgm:spPr/>
    </dgm:pt>
    <dgm:pt modelId="{47400319-9AD4-884E-AFFE-8598FCDF8D8E}" type="pres">
      <dgm:prSet presAssocID="{59A31647-054E-F04F-B256-37D3D567A2FF}" presName="preLine1" presStyleLbl="parChTrans1D1" presStyleIdx="6" presStyleCnt="8"/>
      <dgm:spPr/>
    </dgm:pt>
    <dgm:pt modelId="{9D3CD4FA-C0FF-024B-BB2B-79BC8BEBA663}" type="pres">
      <dgm:prSet presAssocID="{59A31647-054E-F04F-B256-37D3D567A2FF}" presName="desTx1" presStyleLbl="revTx" presStyleIdx="0" presStyleCnt="0">
        <dgm:presLayoutVars>
          <dgm:bulletEnabled val="1"/>
        </dgm:presLayoutVars>
      </dgm:prSet>
      <dgm:spPr/>
      <dgm:t>
        <a:bodyPr/>
        <a:lstStyle/>
        <a:p>
          <a:endParaRPr lang="en-US"/>
        </a:p>
      </dgm:t>
    </dgm:pt>
    <dgm:pt modelId="{93676922-0C51-B745-89BD-FDB5471A544B}" type="pres">
      <dgm:prSet presAssocID="{59A31647-054E-F04F-B256-37D3D567A2FF}" presName="postLine1" presStyleLbl="parChTrans1D1" presStyleIdx="7" presStyleCnt="8"/>
      <dgm:spPr/>
    </dgm:pt>
    <dgm:pt modelId="{AC0CA340-3E49-B64A-B87C-E50867B7AA59}" type="pres">
      <dgm:prSet presAssocID="{3EDCEB05-B0E7-794F-B4F4-F34F9736F6EB}" presName="spPost1" presStyleCnt="0"/>
      <dgm:spPr/>
    </dgm:pt>
    <dgm:pt modelId="{99CFA834-237A-6B4F-80E8-D15373D2D1E2}" type="pres">
      <dgm:prSet presAssocID="{1DC893F6-81A5-5949-8653-5EFABE6A0283}" presName="parTx2" presStyleLbl="node1" presStyleIdx="1" presStyleCnt="3"/>
      <dgm:spPr/>
      <dgm:t>
        <a:bodyPr/>
        <a:lstStyle/>
        <a:p>
          <a:endParaRPr lang="en-US"/>
        </a:p>
      </dgm:t>
    </dgm:pt>
    <dgm:pt modelId="{4EB3B5C9-AB13-6049-92D7-CE3500D89722}" type="pres">
      <dgm:prSet presAssocID="{0A13879D-9429-0741-BA3F-4A8584D22693}" presName="parTx3" presStyleLbl="node1" presStyleIdx="2" presStyleCnt="3"/>
      <dgm:spPr/>
      <dgm:t>
        <a:bodyPr/>
        <a:lstStyle/>
        <a:p>
          <a:endParaRPr lang="en-US"/>
        </a:p>
      </dgm:t>
    </dgm:pt>
  </dgm:ptLst>
  <dgm:cxnLst>
    <dgm:cxn modelId="{3E3B8F26-F5D6-094C-B132-BE53E52EC0A2}" srcId="{C766E33C-82B1-E742-B1D0-6732A49447AC}" destId="{3EDCEB05-B0E7-794F-B4F4-F34F9736F6EB}" srcOrd="0" destOrd="0" parTransId="{627406F0-A2DD-5745-BA1F-58831F250C70}" sibTransId="{354935C9-3F27-874A-B1B8-16812E9D447C}"/>
    <dgm:cxn modelId="{1E7C5A3F-8359-9942-BCAE-AED204BE83A2}" type="presOf" srcId="{3EDCEB05-B0E7-794F-B4F4-F34F9736F6EB}" destId="{37FD4C1A-FEB4-DD4A-93F1-4D6214697030}" srcOrd="0" destOrd="0" presId="urn:microsoft.com/office/officeart/2009/3/layout/SubStepProcess"/>
    <dgm:cxn modelId="{1D9C351E-3BCC-D849-9FC3-5A93FFAE798D}" type="presOf" srcId="{1DC893F6-81A5-5949-8653-5EFABE6A0283}" destId="{99CFA834-237A-6B4F-80E8-D15373D2D1E2}" srcOrd="0" destOrd="0" presId="urn:microsoft.com/office/officeart/2009/3/layout/SubStepProcess"/>
    <dgm:cxn modelId="{54EA32C4-EDDD-684E-B988-FC6BE3B5834E}" srcId="{C766E33C-82B1-E742-B1D0-6732A49447AC}" destId="{0A13879D-9429-0741-BA3F-4A8584D22693}" srcOrd="2" destOrd="0" parTransId="{E82D7050-4E91-BF46-A0D9-B4CFD4941765}" sibTransId="{335DA216-09D9-9845-9E4E-246FE15B95DD}"/>
    <dgm:cxn modelId="{6E942349-E0A4-2343-B7DE-E26D98D3B4D9}" type="presOf" srcId="{0A13879D-9429-0741-BA3F-4A8584D22693}" destId="{4EB3B5C9-AB13-6049-92D7-CE3500D89722}" srcOrd="0" destOrd="0" presId="urn:microsoft.com/office/officeart/2009/3/layout/SubStepProcess"/>
    <dgm:cxn modelId="{723542F8-7A71-474D-92E0-3C6F66C4C0FE}" type="presOf" srcId="{C4BC0B87-FCFA-E546-A2C9-F1D9E2262861}" destId="{E61FBB7A-0C16-7A46-8142-A9209A001ECB}" srcOrd="0" destOrd="0" presId="urn:microsoft.com/office/officeart/2009/3/layout/SubStepProcess"/>
    <dgm:cxn modelId="{F804593C-CC1E-384C-A95A-D355EA56FCDD}" srcId="{3EDCEB05-B0E7-794F-B4F4-F34F9736F6EB}" destId="{59A31647-054E-F04F-B256-37D3D567A2FF}" srcOrd="1" destOrd="0" parTransId="{29D2B6C6-9FC4-4E45-A77F-9D2A452B51A2}" sibTransId="{21C9033B-9332-8A44-8012-84C3DD080150}"/>
    <dgm:cxn modelId="{1F4FBB1C-BFCC-2744-B849-6AE0B0CB408E}" srcId="{C766E33C-82B1-E742-B1D0-6732A49447AC}" destId="{1DC893F6-81A5-5949-8653-5EFABE6A0283}" srcOrd="1" destOrd="0" parTransId="{064A95C1-A093-6644-B1E2-775BA9A624F9}" sibTransId="{7484EBC9-9736-114E-9852-6C85BBA7A304}"/>
    <dgm:cxn modelId="{9CD8E994-8891-F44A-9380-53D45E4C7E3D}" type="presOf" srcId="{59A31647-054E-F04F-B256-37D3D567A2FF}" destId="{9D3CD4FA-C0FF-024B-BB2B-79BC8BEBA663}" srcOrd="0" destOrd="0" presId="urn:microsoft.com/office/officeart/2009/3/layout/SubStepProcess"/>
    <dgm:cxn modelId="{6685B6CF-0136-A341-98E2-685FD479BD2C}" srcId="{3EDCEB05-B0E7-794F-B4F4-F34F9736F6EB}" destId="{C4BC0B87-FCFA-E546-A2C9-F1D9E2262861}" srcOrd="0" destOrd="0" parTransId="{2FD297F3-1518-2641-94E7-87A542FC71AE}" sibTransId="{E32E2947-0FF2-7D47-A0E5-2991731D550B}"/>
    <dgm:cxn modelId="{613627CF-6471-8D4D-9E0C-BEB20849E9EF}" type="presOf" srcId="{C766E33C-82B1-E742-B1D0-6732A49447AC}" destId="{3A234930-661C-7540-BF32-6E80E72A334F}" srcOrd="0" destOrd="0" presId="urn:microsoft.com/office/officeart/2009/3/layout/SubStepProcess"/>
    <dgm:cxn modelId="{F5AEEAA4-028B-4144-9EC9-1ADE4741EB60}" type="presParOf" srcId="{3A234930-661C-7540-BF32-6E80E72A334F}" destId="{37FD4C1A-FEB4-DD4A-93F1-4D6214697030}" srcOrd="0" destOrd="0" presId="urn:microsoft.com/office/officeart/2009/3/layout/SubStepProcess"/>
    <dgm:cxn modelId="{CA323F9B-66CA-5C4A-B8CB-32C206187053}" type="presParOf" srcId="{3A234930-661C-7540-BF32-6E80E72A334F}" destId="{BFF735DA-33D5-5047-B2CF-5793286BE9FA}" srcOrd="1" destOrd="0" presId="urn:microsoft.com/office/officeart/2009/3/layout/SubStepProcess"/>
    <dgm:cxn modelId="{805264A4-374C-2E4B-A3DD-8827B33E51BB}" type="presParOf" srcId="{3A234930-661C-7540-BF32-6E80E72A334F}" destId="{3FF14FFB-17D0-4249-B256-51DA97A06D15}" srcOrd="2" destOrd="0" presId="urn:microsoft.com/office/officeart/2009/3/layout/SubStepProcess"/>
    <dgm:cxn modelId="{6B2DA5AC-E6B8-5549-8353-3F4C01928734}" type="presParOf" srcId="{3FF14FFB-17D0-4249-B256-51DA97A06D15}" destId="{CC833EA9-74E5-4747-9DB7-EB10C86CCF3E}" srcOrd="0" destOrd="0" presId="urn:microsoft.com/office/officeart/2009/3/layout/SubStepProcess"/>
    <dgm:cxn modelId="{69AF1E5A-5702-4F42-AE87-B22EF552A118}" type="presParOf" srcId="{3FF14FFB-17D0-4249-B256-51DA97A06D15}" destId="{C59BC8C0-C2A7-5A49-A0B8-7EEE181748D5}" srcOrd="1" destOrd="0" presId="urn:microsoft.com/office/officeart/2009/3/layout/SubStepProcess"/>
    <dgm:cxn modelId="{313343CE-0B62-B344-B291-B48C761AF436}" type="presParOf" srcId="{3FF14FFB-17D0-4249-B256-51DA97A06D15}" destId="{2A9D9DCD-267F-244E-BC06-C55C4CD03F6F}" srcOrd="2" destOrd="0" presId="urn:microsoft.com/office/officeart/2009/3/layout/SubStepProcess"/>
    <dgm:cxn modelId="{050E7DE3-8A42-CA40-9EEA-3AFDA1E7B034}" type="presParOf" srcId="{2A9D9DCD-267F-244E-BC06-C55C4CD03F6F}" destId="{13DA18C3-BDF9-7347-A127-2C5E71385356}" srcOrd="0" destOrd="0" presId="urn:microsoft.com/office/officeart/2009/3/layout/SubStepProcess"/>
    <dgm:cxn modelId="{E693CC8B-82FA-104E-B680-8FC95486445A}" type="presParOf" srcId="{2A9D9DCD-267F-244E-BC06-C55C4CD03F6F}" destId="{740F3CC9-86FC-BD4E-92E8-16DDB22CD17D}" srcOrd="1" destOrd="0" presId="urn:microsoft.com/office/officeart/2009/3/layout/SubStepProcess"/>
    <dgm:cxn modelId="{872AC98F-2484-1F49-B09B-0CF9A6184191}" type="presParOf" srcId="{2A9D9DCD-267F-244E-BC06-C55C4CD03F6F}" destId="{8567533E-8022-804D-A301-CBA84824CFDE}" srcOrd="2" destOrd="0" presId="urn:microsoft.com/office/officeart/2009/3/layout/SubStepProcess"/>
    <dgm:cxn modelId="{B1132CCE-A3A6-DD4A-82EB-3D9317C43BE8}" type="presParOf" srcId="{2A9D9DCD-267F-244E-BC06-C55C4CD03F6F}" destId="{E61FBB7A-0C16-7A46-8142-A9209A001ECB}" srcOrd="3" destOrd="0" presId="urn:microsoft.com/office/officeart/2009/3/layout/SubStepProcess"/>
    <dgm:cxn modelId="{EFCFEF69-2D92-1947-B457-C5D0A24DC2F6}" type="presParOf" srcId="{2A9D9DCD-267F-244E-BC06-C55C4CD03F6F}" destId="{0D6E13AB-30EA-4E43-9FD7-93436EB2226D}" srcOrd="4" destOrd="0" presId="urn:microsoft.com/office/officeart/2009/3/layout/SubStepProcess"/>
    <dgm:cxn modelId="{C7393681-6F73-6B4D-8759-54DA0DC61077}" type="presParOf" srcId="{3FF14FFB-17D0-4249-B256-51DA97A06D15}" destId="{B4AF5B18-9B46-1245-B1E6-1FC39900B8A6}" srcOrd="3" destOrd="0" presId="urn:microsoft.com/office/officeart/2009/3/layout/SubStepProcess"/>
    <dgm:cxn modelId="{07D7B1B7-7208-BE4E-9ABA-D41654C41C04}" type="presParOf" srcId="{3FF14FFB-17D0-4249-B256-51DA97A06D15}" destId="{B721F36E-0391-024C-A450-E7A7B23B5C4B}" srcOrd="4" destOrd="0" presId="urn:microsoft.com/office/officeart/2009/3/layout/SubStepProcess"/>
    <dgm:cxn modelId="{D798FF22-9D9E-C64D-B149-06B18F2A8235}" type="presParOf" srcId="{3FF14FFB-17D0-4249-B256-51DA97A06D15}" destId="{6A12DABF-9DA2-3246-934E-4731ED85D966}" srcOrd="5" destOrd="0" presId="urn:microsoft.com/office/officeart/2009/3/layout/SubStepProcess"/>
    <dgm:cxn modelId="{0EE0C011-BB61-A749-954C-5DC310E0DE4C}" type="presParOf" srcId="{6A12DABF-9DA2-3246-934E-4731ED85D966}" destId="{E060CAB2-DB55-4641-812C-CBDDFCD0DA7D}" srcOrd="0" destOrd="0" presId="urn:microsoft.com/office/officeart/2009/3/layout/SubStepProcess"/>
    <dgm:cxn modelId="{AFAAC5F3-3973-E54D-B573-A2C7B63CAC71}" type="presParOf" srcId="{6A12DABF-9DA2-3246-934E-4731ED85D966}" destId="{0A802FF6-B21A-5644-9540-DB4CEC22E66C}" srcOrd="1" destOrd="0" presId="urn:microsoft.com/office/officeart/2009/3/layout/SubStepProcess"/>
    <dgm:cxn modelId="{CD8B7B90-8226-CB47-8270-CA183AF33347}" type="presParOf" srcId="{6A12DABF-9DA2-3246-934E-4731ED85D966}" destId="{47400319-9AD4-884E-AFFE-8598FCDF8D8E}" srcOrd="2" destOrd="0" presId="urn:microsoft.com/office/officeart/2009/3/layout/SubStepProcess"/>
    <dgm:cxn modelId="{97395F87-3ECB-DE4F-A2D1-A911E6C44B79}" type="presParOf" srcId="{6A12DABF-9DA2-3246-934E-4731ED85D966}" destId="{9D3CD4FA-C0FF-024B-BB2B-79BC8BEBA663}" srcOrd="3" destOrd="0" presId="urn:microsoft.com/office/officeart/2009/3/layout/SubStepProcess"/>
    <dgm:cxn modelId="{6E7D6EA3-C9FF-E54D-9419-B1C0AEE61592}" type="presParOf" srcId="{6A12DABF-9DA2-3246-934E-4731ED85D966}" destId="{93676922-0C51-B745-89BD-FDB5471A544B}" srcOrd="4" destOrd="0" presId="urn:microsoft.com/office/officeart/2009/3/layout/SubStepProcess"/>
    <dgm:cxn modelId="{084A6C4E-81AD-1043-8640-743EEB2B4A72}" type="presParOf" srcId="{3A234930-661C-7540-BF32-6E80E72A334F}" destId="{AC0CA340-3E49-B64A-B87C-E50867B7AA59}" srcOrd="3" destOrd="0" presId="urn:microsoft.com/office/officeart/2009/3/layout/SubStepProcess"/>
    <dgm:cxn modelId="{AAFFA70F-6BBA-2C44-8139-925AB9A3952A}" type="presParOf" srcId="{3A234930-661C-7540-BF32-6E80E72A334F}" destId="{99CFA834-237A-6B4F-80E8-D15373D2D1E2}" srcOrd="4" destOrd="0" presId="urn:microsoft.com/office/officeart/2009/3/layout/SubStepProcess"/>
    <dgm:cxn modelId="{DE9D531F-383C-BB42-AE7E-27ECFB9A1819}" type="presParOf" srcId="{3A234930-661C-7540-BF32-6E80E72A334F}" destId="{4EB3B5C9-AB13-6049-92D7-CE3500D89722}" srcOrd="5"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D39FAFA-9A58-DB41-A43F-CC3FCB89BDFB}" type="doc">
      <dgm:prSet loTypeId="urn:microsoft.com/office/officeart/2005/8/layout/process3" loCatId="" qsTypeId="urn:microsoft.com/office/officeart/2005/8/quickstyle/simple4" qsCatId="simple" csTypeId="urn:microsoft.com/office/officeart/2005/8/colors/accent1_2" csCatId="accent1" phldr="1"/>
      <dgm:spPr/>
      <dgm:t>
        <a:bodyPr/>
        <a:lstStyle/>
        <a:p>
          <a:endParaRPr lang="en-US"/>
        </a:p>
      </dgm:t>
    </dgm:pt>
    <dgm:pt modelId="{B6356D71-3005-414C-A1AB-963D0E3C1AC1}">
      <dgm:prSet phldrT="[Text]"/>
      <dgm:spPr/>
      <dgm:t>
        <a:bodyPr/>
        <a:lstStyle/>
        <a:p>
          <a:r>
            <a:rPr lang="en-US" b="1" dirty="0"/>
            <a:t>DEFINE</a:t>
          </a:r>
        </a:p>
      </dgm:t>
    </dgm:pt>
    <dgm:pt modelId="{325CFEA9-F3F1-3849-8A24-8A17F41445DB}" type="parTrans" cxnId="{F59EB547-E514-D44D-BD3E-488048999D66}">
      <dgm:prSet/>
      <dgm:spPr/>
      <dgm:t>
        <a:bodyPr/>
        <a:lstStyle/>
        <a:p>
          <a:endParaRPr lang="en-US"/>
        </a:p>
      </dgm:t>
    </dgm:pt>
    <dgm:pt modelId="{5E954914-0C1E-AE44-A910-CD7AEACFDB7B}" type="sibTrans" cxnId="{F59EB547-E514-D44D-BD3E-488048999D66}">
      <dgm:prSet/>
      <dgm:spPr/>
      <dgm:t>
        <a:bodyPr/>
        <a:lstStyle/>
        <a:p>
          <a:endParaRPr lang="en-US"/>
        </a:p>
      </dgm:t>
    </dgm:pt>
    <dgm:pt modelId="{E78E94D4-6A7B-EB4D-B3AA-FB17A49892AD}">
      <dgm:prSet phldrT="[Text]"/>
      <dgm:spPr/>
      <dgm:t>
        <a:bodyPr/>
        <a:lstStyle/>
        <a:p>
          <a:r>
            <a:rPr lang="en-US" dirty="0"/>
            <a:t>What is the nature of the problem?</a:t>
          </a:r>
        </a:p>
      </dgm:t>
    </dgm:pt>
    <dgm:pt modelId="{12B5ED84-0398-D949-9DD8-EEF11AC7215B}" type="parTrans" cxnId="{2731748C-2BAF-1E4C-B75F-D90542C4DBB5}">
      <dgm:prSet/>
      <dgm:spPr/>
      <dgm:t>
        <a:bodyPr/>
        <a:lstStyle/>
        <a:p>
          <a:endParaRPr lang="en-US"/>
        </a:p>
      </dgm:t>
    </dgm:pt>
    <dgm:pt modelId="{B8D7E63E-744F-DD4A-9882-782C15A94384}" type="sibTrans" cxnId="{2731748C-2BAF-1E4C-B75F-D90542C4DBB5}">
      <dgm:prSet/>
      <dgm:spPr/>
      <dgm:t>
        <a:bodyPr/>
        <a:lstStyle/>
        <a:p>
          <a:endParaRPr lang="en-US"/>
        </a:p>
      </dgm:t>
    </dgm:pt>
    <dgm:pt modelId="{309C3A1C-D3EE-6544-A4B1-D8615180425E}">
      <dgm:prSet phldrT="[Text]"/>
      <dgm:spPr/>
      <dgm:t>
        <a:bodyPr/>
        <a:lstStyle/>
        <a:p>
          <a:r>
            <a:rPr lang="en-US" b="1" dirty="0"/>
            <a:t>IMPROVE</a:t>
          </a:r>
        </a:p>
      </dgm:t>
    </dgm:pt>
    <dgm:pt modelId="{65D8E0CD-5916-304F-A137-20449AC72F60}" type="parTrans" cxnId="{0E35A601-9688-DC4F-81B7-01B7A4370DF8}">
      <dgm:prSet/>
      <dgm:spPr/>
      <dgm:t>
        <a:bodyPr/>
        <a:lstStyle/>
        <a:p>
          <a:endParaRPr lang="en-US"/>
        </a:p>
      </dgm:t>
    </dgm:pt>
    <dgm:pt modelId="{169EF6BB-8196-0D45-801C-FBCBB124DEFB}" type="sibTrans" cxnId="{0E35A601-9688-DC4F-81B7-01B7A4370DF8}">
      <dgm:prSet/>
      <dgm:spPr/>
      <dgm:t>
        <a:bodyPr/>
        <a:lstStyle/>
        <a:p>
          <a:endParaRPr lang="en-US"/>
        </a:p>
      </dgm:t>
    </dgm:pt>
    <dgm:pt modelId="{F736010D-B1BC-C048-BC0F-29B92E8A4DF8}">
      <dgm:prSet phldrT="[Text]"/>
      <dgm:spPr/>
      <dgm:t>
        <a:bodyPr/>
        <a:lstStyle/>
        <a:p>
          <a:r>
            <a:rPr lang="en-US" dirty="0"/>
            <a:t>What changes will we make to address the problem?</a:t>
          </a:r>
        </a:p>
      </dgm:t>
    </dgm:pt>
    <dgm:pt modelId="{7B626E58-562C-5D46-B446-C9920834BDC2}" type="parTrans" cxnId="{A1390AD9-902E-F14B-B5AC-FD3F9B091D97}">
      <dgm:prSet/>
      <dgm:spPr/>
      <dgm:t>
        <a:bodyPr/>
        <a:lstStyle/>
        <a:p>
          <a:endParaRPr lang="en-US"/>
        </a:p>
      </dgm:t>
    </dgm:pt>
    <dgm:pt modelId="{EAE2CCB0-E925-3943-8EF7-6246898FB2FB}" type="sibTrans" cxnId="{A1390AD9-902E-F14B-B5AC-FD3F9B091D97}">
      <dgm:prSet/>
      <dgm:spPr/>
      <dgm:t>
        <a:bodyPr/>
        <a:lstStyle/>
        <a:p>
          <a:endParaRPr lang="en-US"/>
        </a:p>
      </dgm:t>
    </dgm:pt>
    <dgm:pt modelId="{604B6C82-E570-2745-930B-87F4B17A07CE}">
      <dgm:prSet phldrT="[Text]"/>
      <dgm:spPr/>
      <dgm:t>
        <a:bodyPr/>
        <a:lstStyle/>
        <a:p>
          <a:r>
            <a:rPr lang="en-US" b="1" dirty="0"/>
            <a:t>CONTROL</a:t>
          </a:r>
        </a:p>
      </dgm:t>
    </dgm:pt>
    <dgm:pt modelId="{00766E6A-844F-524C-9991-940B5AB3B143}" type="parTrans" cxnId="{5DF03551-1E30-1C44-93F8-4907BF904443}">
      <dgm:prSet/>
      <dgm:spPr/>
      <dgm:t>
        <a:bodyPr/>
        <a:lstStyle/>
        <a:p>
          <a:endParaRPr lang="en-US"/>
        </a:p>
      </dgm:t>
    </dgm:pt>
    <dgm:pt modelId="{80718F8F-0C90-4345-8020-B511AD9251C3}" type="sibTrans" cxnId="{5DF03551-1E30-1C44-93F8-4907BF904443}">
      <dgm:prSet/>
      <dgm:spPr/>
      <dgm:t>
        <a:bodyPr/>
        <a:lstStyle/>
        <a:p>
          <a:endParaRPr lang="en-US"/>
        </a:p>
      </dgm:t>
    </dgm:pt>
    <dgm:pt modelId="{7DC50DCC-63C4-8D4E-A999-505BEFA70DD4}">
      <dgm:prSet phldrT="[Text]"/>
      <dgm:spPr/>
      <dgm:t>
        <a:bodyPr/>
        <a:lstStyle/>
        <a:p>
          <a:r>
            <a:rPr lang="en-US" dirty="0"/>
            <a:t>How can we sustain and spread the changes?</a:t>
          </a:r>
        </a:p>
      </dgm:t>
    </dgm:pt>
    <dgm:pt modelId="{94D54F5D-C2DB-644B-B331-B25568124B20}" type="parTrans" cxnId="{E90DCCBB-699B-F849-B8D1-186052D554F7}">
      <dgm:prSet/>
      <dgm:spPr/>
      <dgm:t>
        <a:bodyPr/>
        <a:lstStyle/>
        <a:p>
          <a:endParaRPr lang="en-US"/>
        </a:p>
      </dgm:t>
    </dgm:pt>
    <dgm:pt modelId="{B6598682-C75E-834C-9FF9-57C914C2B86C}" type="sibTrans" cxnId="{E90DCCBB-699B-F849-B8D1-186052D554F7}">
      <dgm:prSet/>
      <dgm:spPr/>
      <dgm:t>
        <a:bodyPr/>
        <a:lstStyle/>
        <a:p>
          <a:endParaRPr lang="en-US"/>
        </a:p>
      </dgm:t>
    </dgm:pt>
    <dgm:pt modelId="{5B653104-31B7-D644-AB7F-0DE5735F2DB0}">
      <dgm:prSet/>
      <dgm:spPr/>
      <dgm:t>
        <a:bodyPr/>
        <a:lstStyle/>
        <a:p>
          <a:r>
            <a:rPr lang="en-US" b="1" dirty="0"/>
            <a:t>MEASURE</a:t>
          </a:r>
        </a:p>
      </dgm:t>
    </dgm:pt>
    <dgm:pt modelId="{C96B6A21-D215-9344-A07F-DDACEA885924}" type="parTrans" cxnId="{90AE6E9F-29AE-2E4F-9A10-4CB4A8CD9267}">
      <dgm:prSet/>
      <dgm:spPr/>
      <dgm:t>
        <a:bodyPr/>
        <a:lstStyle/>
        <a:p>
          <a:endParaRPr lang="en-US"/>
        </a:p>
      </dgm:t>
    </dgm:pt>
    <dgm:pt modelId="{5227A8BD-ABBD-994D-8110-9F6C1366E5EA}" type="sibTrans" cxnId="{90AE6E9F-29AE-2E4F-9A10-4CB4A8CD9267}">
      <dgm:prSet/>
      <dgm:spPr/>
      <dgm:t>
        <a:bodyPr/>
        <a:lstStyle/>
        <a:p>
          <a:endParaRPr lang="en-US"/>
        </a:p>
      </dgm:t>
    </dgm:pt>
    <dgm:pt modelId="{53EC5C2F-A248-0F4D-9CDC-5CAFAE50E105}">
      <dgm:prSet/>
      <dgm:spPr/>
      <dgm:t>
        <a:bodyPr/>
        <a:lstStyle/>
        <a:p>
          <a:r>
            <a:rPr lang="en-US" b="1" dirty="0"/>
            <a:t>ANALYZE</a:t>
          </a:r>
        </a:p>
      </dgm:t>
    </dgm:pt>
    <dgm:pt modelId="{7C84715D-2FE3-C448-9BD5-0E77C5B6EBF9}" type="parTrans" cxnId="{73A8C799-1BCF-8A4D-9137-078031D733D4}">
      <dgm:prSet/>
      <dgm:spPr/>
      <dgm:t>
        <a:bodyPr/>
        <a:lstStyle/>
        <a:p>
          <a:endParaRPr lang="en-US"/>
        </a:p>
      </dgm:t>
    </dgm:pt>
    <dgm:pt modelId="{4F95E499-57F9-AD48-8196-61A9B2E2B9B6}" type="sibTrans" cxnId="{73A8C799-1BCF-8A4D-9137-078031D733D4}">
      <dgm:prSet/>
      <dgm:spPr/>
      <dgm:t>
        <a:bodyPr/>
        <a:lstStyle/>
        <a:p>
          <a:endParaRPr lang="en-US"/>
        </a:p>
      </dgm:t>
    </dgm:pt>
    <dgm:pt modelId="{7BD7003C-7219-E04D-9321-9AD9A7EE9C96}">
      <dgm:prSet/>
      <dgm:spPr/>
      <dgm:t>
        <a:bodyPr/>
        <a:lstStyle/>
        <a:p>
          <a:r>
            <a:rPr lang="en-US" dirty="0"/>
            <a:t>What is the magnitude of the problem?</a:t>
          </a:r>
        </a:p>
      </dgm:t>
    </dgm:pt>
    <dgm:pt modelId="{E3C9CFDB-647B-C744-90AD-3B1354F386B5}" type="parTrans" cxnId="{7C999DCE-0E8E-514B-8D35-10C05D7B83E8}">
      <dgm:prSet/>
      <dgm:spPr/>
      <dgm:t>
        <a:bodyPr/>
        <a:lstStyle/>
        <a:p>
          <a:endParaRPr lang="en-US"/>
        </a:p>
      </dgm:t>
    </dgm:pt>
    <dgm:pt modelId="{1645397F-B7CC-7048-9F84-6344EEA1C452}" type="sibTrans" cxnId="{7C999DCE-0E8E-514B-8D35-10C05D7B83E8}">
      <dgm:prSet/>
      <dgm:spPr/>
      <dgm:t>
        <a:bodyPr/>
        <a:lstStyle/>
        <a:p>
          <a:endParaRPr lang="en-US"/>
        </a:p>
      </dgm:t>
    </dgm:pt>
    <dgm:pt modelId="{B8A1C17E-9959-4946-A713-9DF728A9656C}">
      <dgm:prSet/>
      <dgm:spPr/>
      <dgm:t>
        <a:bodyPr/>
        <a:lstStyle/>
        <a:p>
          <a:r>
            <a:rPr lang="en-US" dirty="0"/>
            <a:t>What are the most important causes of the problem?</a:t>
          </a:r>
        </a:p>
      </dgm:t>
    </dgm:pt>
    <dgm:pt modelId="{705695B3-45E5-9645-8FA1-A64875A32CEE}" type="parTrans" cxnId="{1404367C-D6AD-FA4B-A440-FA4B2D0774C4}">
      <dgm:prSet/>
      <dgm:spPr/>
      <dgm:t>
        <a:bodyPr/>
        <a:lstStyle/>
        <a:p>
          <a:endParaRPr lang="en-US"/>
        </a:p>
      </dgm:t>
    </dgm:pt>
    <dgm:pt modelId="{8CE701FC-1DD2-CE4F-80EC-A645B5452D70}" type="sibTrans" cxnId="{1404367C-D6AD-FA4B-A440-FA4B2D0774C4}">
      <dgm:prSet/>
      <dgm:spPr/>
      <dgm:t>
        <a:bodyPr/>
        <a:lstStyle/>
        <a:p>
          <a:endParaRPr lang="en-US"/>
        </a:p>
      </dgm:t>
    </dgm:pt>
    <dgm:pt modelId="{95CF7694-EC7A-B744-AF43-0A18A15271BB}" type="pres">
      <dgm:prSet presAssocID="{0D39FAFA-9A58-DB41-A43F-CC3FCB89BDFB}" presName="linearFlow" presStyleCnt="0">
        <dgm:presLayoutVars>
          <dgm:dir/>
          <dgm:animLvl val="lvl"/>
          <dgm:resizeHandles val="exact"/>
        </dgm:presLayoutVars>
      </dgm:prSet>
      <dgm:spPr/>
      <dgm:t>
        <a:bodyPr/>
        <a:lstStyle/>
        <a:p>
          <a:endParaRPr lang="en-US"/>
        </a:p>
      </dgm:t>
    </dgm:pt>
    <dgm:pt modelId="{3C481F9D-1301-6F40-BE51-98D547FB953E}" type="pres">
      <dgm:prSet presAssocID="{B6356D71-3005-414C-A1AB-963D0E3C1AC1}" presName="composite" presStyleCnt="0"/>
      <dgm:spPr/>
    </dgm:pt>
    <dgm:pt modelId="{690DD176-60BF-3840-B441-302DAACEB5C4}" type="pres">
      <dgm:prSet presAssocID="{B6356D71-3005-414C-A1AB-963D0E3C1AC1}" presName="parTx" presStyleLbl="node1" presStyleIdx="0" presStyleCnt="5">
        <dgm:presLayoutVars>
          <dgm:chMax val="0"/>
          <dgm:chPref val="0"/>
          <dgm:bulletEnabled val="1"/>
        </dgm:presLayoutVars>
      </dgm:prSet>
      <dgm:spPr/>
      <dgm:t>
        <a:bodyPr/>
        <a:lstStyle/>
        <a:p>
          <a:endParaRPr lang="en-US"/>
        </a:p>
      </dgm:t>
    </dgm:pt>
    <dgm:pt modelId="{BE21A996-36CB-BA4C-9FB0-59F43BBE53CA}" type="pres">
      <dgm:prSet presAssocID="{B6356D71-3005-414C-A1AB-963D0E3C1AC1}" presName="parSh" presStyleLbl="node1" presStyleIdx="0" presStyleCnt="5"/>
      <dgm:spPr/>
      <dgm:t>
        <a:bodyPr/>
        <a:lstStyle/>
        <a:p>
          <a:endParaRPr lang="en-US"/>
        </a:p>
      </dgm:t>
    </dgm:pt>
    <dgm:pt modelId="{C49078FF-CA7F-DB49-B173-2CDFE23CEFF5}" type="pres">
      <dgm:prSet presAssocID="{B6356D71-3005-414C-A1AB-963D0E3C1AC1}" presName="desTx" presStyleLbl="fgAcc1" presStyleIdx="0" presStyleCnt="5">
        <dgm:presLayoutVars>
          <dgm:bulletEnabled val="1"/>
        </dgm:presLayoutVars>
      </dgm:prSet>
      <dgm:spPr/>
      <dgm:t>
        <a:bodyPr/>
        <a:lstStyle/>
        <a:p>
          <a:endParaRPr lang="en-US"/>
        </a:p>
      </dgm:t>
    </dgm:pt>
    <dgm:pt modelId="{2D5C4DFE-E985-BD4B-9C46-884989AAFC15}" type="pres">
      <dgm:prSet presAssocID="{5E954914-0C1E-AE44-A910-CD7AEACFDB7B}" presName="sibTrans" presStyleLbl="sibTrans2D1" presStyleIdx="0" presStyleCnt="4"/>
      <dgm:spPr/>
      <dgm:t>
        <a:bodyPr/>
        <a:lstStyle/>
        <a:p>
          <a:endParaRPr lang="en-US"/>
        </a:p>
      </dgm:t>
    </dgm:pt>
    <dgm:pt modelId="{C7D5FEA6-0A83-CE48-8F86-F7D96DC95743}" type="pres">
      <dgm:prSet presAssocID="{5E954914-0C1E-AE44-A910-CD7AEACFDB7B}" presName="connTx" presStyleLbl="sibTrans2D1" presStyleIdx="0" presStyleCnt="4"/>
      <dgm:spPr/>
      <dgm:t>
        <a:bodyPr/>
        <a:lstStyle/>
        <a:p>
          <a:endParaRPr lang="en-US"/>
        </a:p>
      </dgm:t>
    </dgm:pt>
    <dgm:pt modelId="{BFABC9E6-FF76-8E4E-AC0A-E536D74D06DA}" type="pres">
      <dgm:prSet presAssocID="{5B653104-31B7-D644-AB7F-0DE5735F2DB0}" presName="composite" presStyleCnt="0"/>
      <dgm:spPr/>
    </dgm:pt>
    <dgm:pt modelId="{9CC955B8-5AA2-3C4F-B039-8EA0AA5D010B}" type="pres">
      <dgm:prSet presAssocID="{5B653104-31B7-D644-AB7F-0DE5735F2DB0}" presName="parTx" presStyleLbl="node1" presStyleIdx="0" presStyleCnt="5">
        <dgm:presLayoutVars>
          <dgm:chMax val="0"/>
          <dgm:chPref val="0"/>
          <dgm:bulletEnabled val="1"/>
        </dgm:presLayoutVars>
      </dgm:prSet>
      <dgm:spPr/>
      <dgm:t>
        <a:bodyPr/>
        <a:lstStyle/>
        <a:p>
          <a:endParaRPr lang="en-US"/>
        </a:p>
      </dgm:t>
    </dgm:pt>
    <dgm:pt modelId="{E3A6EBC8-CCAD-4043-8C51-39D6B5C9F1E5}" type="pres">
      <dgm:prSet presAssocID="{5B653104-31B7-D644-AB7F-0DE5735F2DB0}" presName="parSh" presStyleLbl="node1" presStyleIdx="1" presStyleCnt="5"/>
      <dgm:spPr/>
      <dgm:t>
        <a:bodyPr/>
        <a:lstStyle/>
        <a:p>
          <a:endParaRPr lang="en-US"/>
        </a:p>
      </dgm:t>
    </dgm:pt>
    <dgm:pt modelId="{2CE39C2B-3F12-EB45-83C4-8422924DEFF7}" type="pres">
      <dgm:prSet presAssocID="{5B653104-31B7-D644-AB7F-0DE5735F2DB0}" presName="desTx" presStyleLbl="fgAcc1" presStyleIdx="1" presStyleCnt="5">
        <dgm:presLayoutVars>
          <dgm:bulletEnabled val="1"/>
        </dgm:presLayoutVars>
      </dgm:prSet>
      <dgm:spPr/>
      <dgm:t>
        <a:bodyPr/>
        <a:lstStyle/>
        <a:p>
          <a:endParaRPr lang="en-US"/>
        </a:p>
      </dgm:t>
    </dgm:pt>
    <dgm:pt modelId="{06BDF461-1594-2C47-B7AF-B0E577F61B77}" type="pres">
      <dgm:prSet presAssocID="{5227A8BD-ABBD-994D-8110-9F6C1366E5EA}" presName="sibTrans" presStyleLbl="sibTrans2D1" presStyleIdx="1" presStyleCnt="4"/>
      <dgm:spPr/>
      <dgm:t>
        <a:bodyPr/>
        <a:lstStyle/>
        <a:p>
          <a:endParaRPr lang="en-US"/>
        </a:p>
      </dgm:t>
    </dgm:pt>
    <dgm:pt modelId="{47DBC3A9-C4C9-CD4F-90F3-8A4E86FB7475}" type="pres">
      <dgm:prSet presAssocID="{5227A8BD-ABBD-994D-8110-9F6C1366E5EA}" presName="connTx" presStyleLbl="sibTrans2D1" presStyleIdx="1" presStyleCnt="4"/>
      <dgm:spPr/>
      <dgm:t>
        <a:bodyPr/>
        <a:lstStyle/>
        <a:p>
          <a:endParaRPr lang="en-US"/>
        </a:p>
      </dgm:t>
    </dgm:pt>
    <dgm:pt modelId="{84F91168-735D-B64F-ADE1-C51EBC0089BD}" type="pres">
      <dgm:prSet presAssocID="{53EC5C2F-A248-0F4D-9CDC-5CAFAE50E105}" presName="composite" presStyleCnt="0"/>
      <dgm:spPr/>
    </dgm:pt>
    <dgm:pt modelId="{BD010698-2CB4-FB43-9B1E-76D82709A441}" type="pres">
      <dgm:prSet presAssocID="{53EC5C2F-A248-0F4D-9CDC-5CAFAE50E105}" presName="parTx" presStyleLbl="node1" presStyleIdx="1" presStyleCnt="5">
        <dgm:presLayoutVars>
          <dgm:chMax val="0"/>
          <dgm:chPref val="0"/>
          <dgm:bulletEnabled val="1"/>
        </dgm:presLayoutVars>
      </dgm:prSet>
      <dgm:spPr/>
      <dgm:t>
        <a:bodyPr/>
        <a:lstStyle/>
        <a:p>
          <a:endParaRPr lang="en-US"/>
        </a:p>
      </dgm:t>
    </dgm:pt>
    <dgm:pt modelId="{3E1A9ED3-0AF9-3A49-A88E-BB3FC73B72B2}" type="pres">
      <dgm:prSet presAssocID="{53EC5C2F-A248-0F4D-9CDC-5CAFAE50E105}" presName="parSh" presStyleLbl="node1" presStyleIdx="2" presStyleCnt="5"/>
      <dgm:spPr/>
      <dgm:t>
        <a:bodyPr/>
        <a:lstStyle/>
        <a:p>
          <a:endParaRPr lang="en-US"/>
        </a:p>
      </dgm:t>
    </dgm:pt>
    <dgm:pt modelId="{7699BB92-10A0-F242-AEC3-1B8F51267321}" type="pres">
      <dgm:prSet presAssocID="{53EC5C2F-A248-0F4D-9CDC-5CAFAE50E105}" presName="desTx" presStyleLbl="fgAcc1" presStyleIdx="2" presStyleCnt="5">
        <dgm:presLayoutVars>
          <dgm:bulletEnabled val="1"/>
        </dgm:presLayoutVars>
      </dgm:prSet>
      <dgm:spPr/>
      <dgm:t>
        <a:bodyPr/>
        <a:lstStyle/>
        <a:p>
          <a:endParaRPr lang="en-US"/>
        </a:p>
      </dgm:t>
    </dgm:pt>
    <dgm:pt modelId="{F5EC57A9-BEA9-3D47-85DA-907FCD25CDA0}" type="pres">
      <dgm:prSet presAssocID="{4F95E499-57F9-AD48-8196-61A9B2E2B9B6}" presName="sibTrans" presStyleLbl="sibTrans2D1" presStyleIdx="2" presStyleCnt="4"/>
      <dgm:spPr/>
      <dgm:t>
        <a:bodyPr/>
        <a:lstStyle/>
        <a:p>
          <a:endParaRPr lang="en-US"/>
        </a:p>
      </dgm:t>
    </dgm:pt>
    <dgm:pt modelId="{9B299710-24E0-BC49-B1C8-1C0684CEDEDF}" type="pres">
      <dgm:prSet presAssocID="{4F95E499-57F9-AD48-8196-61A9B2E2B9B6}" presName="connTx" presStyleLbl="sibTrans2D1" presStyleIdx="2" presStyleCnt="4"/>
      <dgm:spPr/>
      <dgm:t>
        <a:bodyPr/>
        <a:lstStyle/>
        <a:p>
          <a:endParaRPr lang="en-US"/>
        </a:p>
      </dgm:t>
    </dgm:pt>
    <dgm:pt modelId="{00AEABDE-BAF1-1649-8B79-21D40C052E3D}" type="pres">
      <dgm:prSet presAssocID="{309C3A1C-D3EE-6544-A4B1-D8615180425E}" presName="composite" presStyleCnt="0"/>
      <dgm:spPr/>
    </dgm:pt>
    <dgm:pt modelId="{904CBEF1-FB80-4841-A9D4-C445934647D8}" type="pres">
      <dgm:prSet presAssocID="{309C3A1C-D3EE-6544-A4B1-D8615180425E}" presName="parTx" presStyleLbl="node1" presStyleIdx="2" presStyleCnt="5">
        <dgm:presLayoutVars>
          <dgm:chMax val="0"/>
          <dgm:chPref val="0"/>
          <dgm:bulletEnabled val="1"/>
        </dgm:presLayoutVars>
      </dgm:prSet>
      <dgm:spPr/>
      <dgm:t>
        <a:bodyPr/>
        <a:lstStyle/>
        <a:p>
          <a:endParaRPr lang="en-US"/>
        </a:p>
      </dgm:t>
    </dgm:pt>
    <dgm:pt modelId="{7E99A772-1A81-974E-BC52-AC55BF0CC35E}" type="pres">
      <dgm:prSet presAssocID="{309C3A1C-D3EE-6544-A4B1-D8615180425E}" presName="parSh" presStyleLbl="node1" presStyleIdx="3" presStyleCnt="5"/>
      <dgm:spPr/>
      <dgm:t>
        <a:bodyPr/>
        <a:lstStyle/>
        <a:p>
          <a:endParaRPr lang="en-US"/>
        </a:p>
      </dgm:t>
    </dgm:pt>
    <dgm:pt modelId="{9EEAC84B-B699-6A46-B4FC-6277199ABEA4}" type="pres">
      <dgm:prSet presAssocID="{309C3A1C-D3EE-6544-A4B1-D8615180425E}" presName="desTx" presStyleLbl="fgAcc1" presStyleIdx="3" presStyleCnt="5">
        <dgm:presLayoutVars>
          <dgm:bulletEnabled val="1"/>
        </dgm:presLayoutVars>
      </dgm:prSet>
      <dgm:spPr/>
      <dgm:t>
        <a:bodyPr/>
        <a:lstStyle/>
        <a:p>
          <a:endParaRPr lang="en-US"/>
        </a:p>
      </dgm:t>
    </dgm:pt>
    <dgm:pt modelId="{5D19EEBD-347F-CA4D-AA0B-1FC5DE21F366}" type="pres">
      <dgm:prSet presAssocID="{169EF6BB-8196-0D45-801C-FBCBB124DEFB}" presName="sibTrans" presStyleLbl="sibTrans2D1" presStyleIdx="3" presStyleCnt="4"/>
      <dgm:spPr/>
      <dgm:t>
        <a:bodyPr/>
        <a:lstStyle/>
        <a:p>
          <a:endParaRPr lang="en-US"/>
        </a:p>
      </dgm:t>
    </dgm:pt>
    <dgm:pt modelId="{204F5345-608F-354A-A4AD-7029ADB2E77D}" type="pres">
      <dgm:prSet presAssocID="{169EF6BB-8196-0D45-801C-FBCBB124DEFB}" presName="connTx" presStyleLbl="sibTrans2D1" presStyleIdx="3" presStyleCnt="4"/>
      <dgm:spPr/>
      <dgm:t>
        <a:bodyPr/>
        <a:lstStyle/>
        <a:p>
          <a:endParaRPr lang="en-US"/>
        </a:p>
      </dgm:t>
    </dgm:pt>
    <dgm:pt modelId="{893611D7-4B26-9148-A137-C00277D2E729}" type="pres">
      <dgm:prSet presAssocID="{604B6C82-E570-2745-930B-87F4B17A07CE}" presName="composite" presStyleCnt="0"/>
      <dgm:spPr/>
    </dgm:pt>
    <dgm:pt modelId="{8E55C28F-1549-D146-84E6-50CCA79DD709}" type="pres">
      <dgm:prSet presAssocID="{604B6C82-E570-2745-930B-87F4B17A07CE}" presName="parTx" presStyleLbl="node1" presStyleIdx="3" presStyleCnt="5">
        <dgm:presLayoutVars>
          <dgm:chMax val="0"/>
          <dgm:chPref val="0"/>
          <dgm:bulletEnabled val="1"/>
        </dgm:presLayoutVars>
      </dgm:prSet>
      <dgm:spPr/>
      <dgm:t>
        <a:bodyPr/>
        <a:lstStyle/>
        <a:p>
          <a:endParaRPr lang="en-US"/>
        </a:p>
      </dgm:t>
    </dgm:pt>
    <dgm:pt modelId="{5FA75DA0-675E-2947-A081-8461C93A1C24}" type="pres">
      <dgm:prSet presAssocID="{604B6C82-E570-2745-930B-87F4B17A07CE}" presName="parSh" presStyleLbl="node1" presStyleIdx="4" presStyleCnt="5"/>
      <dgm:spPr/>
      <dgm:t>
        <a:bodyPr/>
        <a:lstStyle/>
        <a:p>
          <a:endParaRPr lang="en-US"/>
        </a:p>
      </dgm:t>
    </dgm:pt>
    <dgm:pt modelId="{02A49819-9688-674B-B97A-18317D5F1A1B}" type="pres">
      <dgm:prSet presAssocID="{604B6C82-E570-2745-930B-87F4B17A07CE}" presName="desTx" presStyleLbl="fgAcc1" presStyleIdx="4" presStyleCnt="5">
        <dgm:presLayoutVars>
          <dgm:bulletEnabled val="1"/>
        </dgm:presLayoutVars>
      </dgm:prSet>
      <dgm:spPr/>
      <dgm:t>
        <a:bodyPr/>
        <a:lstStyle/>
        <a:p>
          <a:endParaRPr lang="en-US"/>
        </a:p>
      </dgm:t>
    </dgm:pt>
  </dgm:ptLst>
  <dgm:cxnLst>
    <dgm:cxn modelId="{A1390AD9-902E-F14B-B5AC-FD3F9B091D97}" srcId="{309C3A1C-D3EE-6544-A4B1-D8615180425E}" destId="{F736010D-B1BC-C048-BC0F-29B92E8A4DF8}" srcOrd="0" destOrd="0" parTransId="{7B626E58-562C-5D46-B446-C9920834BDC2}" sibTransId="{EAE2CCB0-E925-3943-8EF7-6246898FB2FB}"/>
    <dgm:cxn modelId="{DB5B2089-AD60-9740-9A02-5C6ACA99EDE0}" type="presOf" srcId="{604B6C82-E570-2745-930B-87F4B17A07CE}" destId="{8E55C28F-1549-D146-84E6-50CCA79DD709}" srcOrd="0" destOrd="0" presId="urn:microsoft.com/office/officeart/2005/8/layout/process3"/>
    <dgm:cxn modelId="{E90DCCBB-699B-F849-B8D1-186052D554F7}" srcId="{604B6C82-E570-2745-930B-87F4B17A07CE}" destId="{7DC50DCC-63C4-8D4E-A999-505BEFA70DD4}" srcOrd="0" destOrd="0" parTransId="{94D54F5D-C2DB-644B-B331-B25568124B20}" sibTransId="{B6598682-C75E-834C-9FF9-57C914C2B86C}"/>
    <dgm:cxn modelId="{56F24FC5-18CF-6142-A815-3A728E989CCA}" type="presOf" srcId="{53EC5C2F-A248-0F4D-9CDC-5CAFAE50E105}" destId="{3E1A9ED3-0AF9-3A49-A88E-BB3FC73B72B2}" srcOrd="1" destOrd="0" presId="urn:microsoft.com/office/officeart/2005/8/layout/process3"/>
    <dgm:cxn modelId="{A4AFE007-E5F2-B547-9534-BFFFACE3D48B}" type="presOf" srcId="{169EF6BB-8196-0D45-801C-FBCBB124DEFB}" destId="{204F5345-608F-354A-A4AD-7029ADB2E77D}" srcOrd="1" destOrd="0" presId="urn:microsoft.com/office/officeart/2005/8/layout/process3"/>
    <dgm:cxn modelId="{2731748C-2BAF-1E4C-B75F-D90542C4DBB5}" srcId="{B6356D71-3005-414C-A1AB-963D0E3C1AC1}" destId="{E78E94D4-6A7B-EB4D-B3AA-FB17A49892AD}" srcOrd="0" destOrd="0" parTransId="{12B5ED84-0398-D949-9DD8-EEF11AC7215B}" sibTransId="{B8D7E63E-744F-DD4A-9882-782C15A94384}"/>
    <dgm:cxn modelId="{92F574A7-E83A-7745-99C4-AFDFFE677446}" type="presOf" srcId="{169EF6BB-8196-0D45-801C-FBCBB124DEFB}" destId="{5D19EEBD-347F-CA4D-AA0B-1FC5DE21F366}" srcOrd="0" destOrd="0" presId="urn:microsoft.com/office/officeart/2005/8/layout/process3"/>
    <dgm:cxn modelId="{0E35A601-9688-DC4F-81B7-01B7A4370DF8}" srcId="{0D39FAFA-9A58-DB41-A43F-CC3FCB89BDFB}" destId="{309C3A1C-D3EE-6544-A4B1-D8615180425E}" srcOrd="3" destOrd="0" parTransId="{65D8E0CD-5916-304F-A137-20449AC72F60}" sibTransId="{169EF6BB-8196-0D45-801C-FBCBB124DEFB}"/>
    <dgm:cxn modelId="{354B0D41-A3A6-BD43-B944-102292E79BD2}" type="presOf" srcId="{B6356D71-3005-414C-A1AB-963D0E3C1AC1}" destId="{690DD176-60BF-3840-B441-302DAACEB5C4}" srcOrd="0" destOrd="0" presId="urn:microsoft.com/office/officeart/2005/8/layout/process3"/>
    <dgm:cxn modelId="{EC37470C-59B3-4841-AE00-F06BD70C6507}" type="presOf" srcId="{53EC5C2F-A248-0F4D-9CDC-5CAFAE50E105}" destId="{BD010698-2CB4-FB43-9B1E-76D82709A441}" srcOrd="0" destOrd="0" presId="urn:microsoft.com/office/officeart/2005/8/layout/process3"/>
    <dgm:cxn modelId="{2E66AD2D-B55E-8849-822B-0C7AB4E54843}" type="presOf" srcId="{4F95E499-57F9-AD48-8196-61A9B2E2B9B6}" destId="{F5EC57A9-BEA9-3D47-85DA-907FCD25CDA0}" srcOrd="0" destOrd="0" presId="urn:microsoft.com/office/officeart/2005/8/layout/process3"/>
    <dgm:cxn modelId="{D5FA49B6-E3BB-B842-904A-2A18BEF3D718}" type="presOf" srcId="{4F95E499-57F9-AD48-8196-61A9B2E2B9B6}" destId="{9B299710-24E0-BC49-B1C8-1C0684CEDEDF}" srcOrd="1" destOrd="0" presId="urn:microsoft.com/office/officeart/2005/8/layout/process3"/>
    <dgm:cxn modelId="{5DF03551-1E30-1C44-93F8-4907BF904443}" srcId="{0D39FAFA-9A58-DB41-A43F-CC3FCB89BDFB}" destId="{604B6C82-E570-2745-930B-87F4B17A07CE}" srcOrd="4" destOrd="0" parTransId="{00766E6A-844F-524C-9991-940B5AB3B143}" sibTransId="{80718F8F-0C90-4345-8020-B511AD9251C3}"/>
    <dgm:cxn modelId="{56D12B58-6D46-804F-BC44-853ADD71DF80}" type="presOf" srcId="{0D39FAFA-9A58-DB41-A43F-CC3FCB89BDFB}" destId="{95CF7694-EC7A-B744-AF43-0A18A15271BB}" srcOrd="0" destOrd="0" presId="urn:microsoft.com/office/officeart/2005/8/layout/process3"/>
    <dgm:cxn modelId="{F59EB547-E514-D44D-BD3E-488048999D66}" srcId="{0D39FAFA-9A58-DB41-A43F-CC3FCB89BDFB}" destId="{B6356D71-3005-414C-A1AB-963D0E3C1AC1}" srcOrd="0" destOrd="0" parTransId="{325CFEA9-F3F1-3849-8A24-8A17F41445DB}" sibTransId="{5E954914-0C1E-AE44-A910-CD7AEACFDB7B}"/>
    <dgm:cxn modelId="{394867F7-9B65-0E4B-99E3-9BBF55F0CA5D}" type="presOf" srcId="{E78E94D4-6A7B-EB4D-B3AA-FB17A49892AD}" destId="{C49078FF-CA7F-DB49-B173-2CDFE23CEFF5}" srcOrd="0" destOrd="0" presId="urn:microsoft.com/office/officeart/2005/8/layout/process3"/>
    <dgm:cxn modelId="{100964AE-00F5-CF4B-A460-F5316333A619}" type="presOf" srcId="{B8A1C17E-9959-4946-A713-9DF728A9656C}" destId="{7699BB92-10A0-F242-AEC3-1B8F51267321}" srcOrd="0" destOrd="0" presId="urn:microsoft.com/office/officeart/2005/8/layout/process3"/>
    <dgm:cxn modelId="{08BFEE35-5EE1-CB45-9D8B-E968B77D86BA}" type="presOf" srcId="{5B653104-31B7-D644-AB7F-0DE5735F2DB0}" destId="{E3A6EBC8-CCAD-4043-8C51-39D6B5C9F1E5}" srcOrd="1" destOrd="0" presId="urn:microsoft.com/office/officeart/2005/8/layout/process3"/>
    <dgm:cxn modelId="{B5637574-680A-D442-9C70-B3BED616368A}" type="presOf" srcId="{5227A8BD-ABBD-994D-8110-9F6C1366E5EA}" destId="{47DBC3A9-C4C9-CD4F-90F3-8A4E86FB7475}" srcOrd="1" destOrd="0" presId="urn:microsoft.com/office/officeart/2005/8/layout/process3"/>
    <dgm:cxn modelId="{556D5506-CA82-D642-B02F-89C8415AF85C}" type="presOf" srcId="{7BD7003C-7219-E04D-9321-9AD9A7EE9C96}" destId="{2CE39C2B-3F12-EB45-83C4-8422924DEFF7}" srcOrd="0" destOrd="0" presId="urn:microsoft.com/office/officeart/2005/8/layout/process3"/>
    <dgm:cxn modelId="{C39BD38F-4F2E-6B46-BE08-9D59A643AE53}" type="presOf" srcId="{7DC50DCC-63C4-8D4E-A999-505BEFA70DD4}" destId="{02A49819-9688-674B-B97A-18317D5F1A1B}" srcOrd="0" destOrd="0" presId="urn:microsoft.com/office/officeart/2005/8/layout/process3"/>
    <dgm:cxn modelId="{92500A8E-CA23-184C-893F-FBF1F843241E}" type="presOf" srcId="{5E954914-0C1E-AE44-A910-CD7AEACFDB7B}" destId="{2D5C4DFE-E985-BD4B-9C46-884989AAFC15}" srcOrd="0" destOrd="0" presId="urn:microsoft.com/office/officeart/2005/8/layout/process3"/>
    <dgm:cxn modelId="{34867887-74E9-A048-AF9C-3A25F16B351D}" type="presOf" srcId="{5B653104-31B7-D644-AB7F-0DE5735F2DB0}" destId="{9CC955B8-5AA2-3C4F-B039-8EA0AA5D010B}" srcOrd="0" destOrd="0" presId="urn:microsoft.com/office/officeart/2005/8/layout/process3"/>
    <dgm:cxn modelId="{73A8C799-1BCF-8A4D-9137-078031D733D4}" srcId="{0D39FAFA-9A58-DB41-A43F-CC3FCB89BDFB}" destId="{53EC5C2F-A248-0F4D-9CDC-5CAFAE50E105}" srcOrd="2" destOrd="0" parTransId="{7C84715D-2FE3-C448-9BD5-0E77C5B6EBF9}" sibTransId="{4F95E499-57F9-AD48-8196-61A9B2E2B9B6}"/>
    <dgm:cxn modelId="{7C999DCE-0E8E-514B-8D35-10C05D7B83E8}" srcId="{5B653104-31B7-D644-AB7F-0DE5735F2DB0}" destId="{7BD7003C-7219-E04D-9321-9AD9A7EE9C96}" srcOrd="0" destOrd="0" parTransId="{E3C9CFDB-647B-C744-90AD-3B1354F386B5}" sibTransId="{1645397F-B7CC-7048-9F84-6344EEA1C452}"/>
    <dgm:cxn modelId="{90AE6E9F-29AE-2E4F-9A10-4CB4A8CD9267}" srcId="{0D39FAFA-9A58-DB41-A43F-CC3FCB89BDFB}" destId="{5B653104-31B7-D644-AB7F-0DE5735F2DB0}" srcOrd="1" destOrd="0" parTransId="{C96B6A21-D215-9344-A07F-DDACEA885924}" sibTransId="{5227A8BD-ABBD-994D-8110-9F6C1366E5EA}"/>
    <dgm:cxn modelId="{A88E45CA-36CE-9740-A786-2B3F63E210DE}" type="presOf" srcId="{F736010D-B1BC-C048-BC0F-29B92E8A4DF8}" destId="{9EEAC84B-B699-6A46-B4FC-6277199ABEA4}" srcOrd="0" destOrd="0" presId="urn:microsoft.com/office/officeart/2005/8/layout/process3"/>
    <dgm:cxn modelId="{380F12BA-F63F-114A-BB15-99A8ABE47F04}" type="presOf" srcId="{5227A8BD-ABBD-994D-8110-9F6C1366E5EA}" destId="{06BDF461-1594-2C47-B7AF-B0E577F61B77}" srcOrd="0" destOrd="0" presId="urn:microsoft.com/office/officeart/2005/8/layout/process3"/>
    <dgm:cxn modelId="{C13902BB-391B-C142-A619-6070EDCE4FCE}" type="presOf" srcId="{309C3A1C-D3EE-6544-A4B1-D8615180425E}" destId="{7E99A772-1A81-974E-BC52-AC55BF0CC35E}" srcOrd="1" destOrd="0" presId="urn:microsoft.com/office/officeart/2005/8/layout/process3"/>
    <dgm:cxn modelId="{3CE2C476-29CB-B545-9779-12014FA28BAB}" type="presOf" srcId="{5E954914-0C1E-AE44-A910-CD7AEACFDB7B}" destId="{C7D5FEA6-0A83-CE48-8F86-F7D96DC95743}" srcOrd="1" destOrd="0" presId="urn:microsoft.com/office/officeart/2005/8/layout/process3"/>
    <dgm:cxn modelId="{B36F5A24-A695-8247-B19F-6B41B11DFDB1}" type="presOf" srcId="{604B6C82-E570-2745-930B-87F4B17A07CE}" destId="{5FA75DA0-675E-2947-A081-8461C93A1C24}" srcOrd="1" destOrd="0" presId="urn:microsoft.com/office/officeart/2005/8/layout/process3"/>
    <dgm:cxn modelId="{3A396239-2473-8B4E-9CBE-61A7A9B0D621}" type="presOf" srcId="{309C3A1C-D3EE-6544-A4B1-D8615180425E}" destId="{904CBEF1-FB80-4841-A9D4-C445934647D8}" srcOrd="0" destOrd="0" presId="urn:microsoft.com/office/officeart/2005/8/layout/process3"/>
    <dgm:cxn modelId="{1404367C-D6AD-FA4B-A440-FA4B2D0774C4}" srcId="{53EC5C2F-A248-0F4D-9CDC-5CAFAE50E105}" destId="{B8A1C17E-9959-4946-A713-9DF728A9656C}" srcOrd="0" destOrd="0" parTransId="{705695B3-45E5-9645-8FA1-A64875A32CEE}" sibTransId="{8CE701FC-1DD2-CE4F-80EC-A645B5452D70}"/>
    <dgm:cxn modelId="{0BF6682B-67E0-A842-ADB7-83B1BEBFCF43}" type="presOf" srcId="{B6356D71-3005-414C-A1AB-963D0E3C1AC1}" destId="{BE21A996-36CB-BA4C-9FB0-59F43BBE53CA}" srcOrd="1" destOrd="0" presId="urn:microsoft.com/office/officeart/2005/8/layout/process3"/>
    <dgm:cxn modelId="{C204AAB3-AA9A-9F4E-8AD9-22798620605C}" type="presParOf" srcId="{95CF7694-EC7A-B744-AF43-0A18A15271BB}" destId="{3C481F9D-1301-6F40-BE51-98D547FB953E}" srcOrd="0" destOrd="0" presId="urn:microsoft.com/office/officeart/2005/8/layout/process3"/>
    <dgm:cxn modelId="{BC8137EB-23C1-C046-9BD1-53CDEE782983}" type="presParOf" srcId="{3C481F9D-1301-6F40-BE51-98D547FB953E}" destId="{690DD176-60BF-3840-B441-302DAACEB5C4}" srcOrd="0" destOrd="0" presId="urn:microsoft.com/office/officeart/2005/8/layout/process3"/>
    <dgm:cxn modelId="{AE223A58-DDCC-0F40-B509-5C6ECB635276}" type="presParOf" srcId="{3C481F9D-1301-6F40-BE51-98D547FB953E}" destId="{BE21A996-36CB-BA4C-9FB0-59F43BBE53CA}" srcOrd="1" destOrd="0" presId="urn:microsoft.com/office/officeart/2005/8/layout/process3"/>
    <dgm:cxn modelId="{1F278804-2A21-294E-B5DA-674BF107E928}" type="presParOf" srcId="{3C481F9D-1301-6F40-BE51-98D547FB953E}" destId="{C49078FF-CA7F-DB49-B173-2CDFE23CEFF5}" srcOrd="2" destOrd="0" presId="urn:microsoft.com/office/officeart/2005/8/layout/process3"/>
    <dgm:cxn modelId="{52CA4EEA-09EF-AD41-B087-4B694A9F575B}" type="presParOf" srcId="{95CF7694-EC7A-B744-AF43-0A18A15271BB}" destId="{2D5C4DFE-E985-BD4B-9C46-884989AAFC15}" srcOrd="1" destOrd="0" presId="urn:microsoft.com/office/officeart/2005/8/layout/process3"/>
    <dgm:cxn modelId="{57ABF560-504F-104A-B98A-982F2036F6E1}" type="presParOf" srcId="{2D5C4DFE-E985-BD4B-9C46-884989AAFC15}" destId="{C7D5FEA6-0A83-CE48-8F86-F7D96DC95743}" srcOrd="0" destOrd="0" presId="urn:microsoft.com/office/officeart/2005/8/layout/process3"/>
    <dgm:cxn modelId="{0421DA3F-B70A-1D49-9B3F-AB4D56C57F46}" type="presParOf" srcId="{95CF7694-EC7A-B744-AF43-0A18A15271BB}" destId="{BFABC9E6-FF76-8E4E-AC0A-E536D74D06DA}" srcOrd="2" destOrd="0" presId="urn:microsoft.com/office/officeart/2005/8/layout/process3"/>
    <dgm:cxn modelId="{AC6D5761-2A7D-4242-8E3F-DCA21EC1FC08}" type="presParOf" srcId="{BFABC9E6-FF76-8E4E-AC0A-E536D74D06DA}" destId="{9CC955B8-5AA2-3C4F-B039-8EA0AA5D010B}" srcOrd="0" destOrd="0" presId="urn:microsoft.com/office/officeart/2005/8/layout/process3"/>
    <dgm:cxn modelId="{EC1593E2-1358-F345-8B43-B6AD7E11A6F5}" type="presParOf" srcId="{BFABC9E6-FF76-8E4E-AC0A-E536D74D06DA}" destId="{E3A6EBC8-CCAD-4043-8C51-39D6B5C9F1E5}" srcOrd="1" destOrd="0" presId="urn:microsoft.com/office/officeart/2005/8/layout/process3"/>
    <dgm:cxn modelId="{155777D3-0ACB-7744-9BB1-9169C1E1A399}" type="presParOf" srcId="{BFABC9E6-FF76-8E4E-AC0A-E536D74D06DA}" destId="{2CE39C2B-3F12-EB45-83C4-8422924DEFF7}" srcOrd="2" destOrd="0" presId="urn:microsoft.com/office/officeart/2005/8/layout/process3"/>
    <dgm:cxn modelId="{F41A65BE-14B1-F74D-99B1-F314245D2782}" type="presParOf" srcId="{95CF7694-EC7A-B744-AF43-0A18A15271BB}" destId="{06BDF461-1594-2C47-B7AF-B0E577F61B77}" srcOrd="3" destOrd="0" presId="urn:microsoft.com/office/officeart/2005/8/layout/process3"/>
    <dgm:cxn modelId="{BD048EB4-8ABC-6C4E-8AD4-E3072827E549}" type="presParOf" srcId="{06BDF461-1594-2C47-B7AF-B0E577F61B77}" destId="{47DBC3A9-C4C9-CD4F-90F3-8A4E86FB7475}" srcOrd="0" destOrd="0" presId="urn:microsoft.com/office/officeart/2005/8/layout/process3"/>
    <dgm:cxn modelId="{318642E0-A433-0B45-B199-E884C99F7B95}" type="presParOf" srcId="{95CF7694-EC7A-B744-AF43-0A18A15271BB}" destId="{84F91168-735D-B64F-ADE1-C51EBC0089BD}" srcOrd="4" destOrd="0" presId="urn:microsoft.com/office/officeart/2005/8/layout/process3"/>
    <dgm:cxn modelId="{CC13A720-D740-5D4A-8453-CF57D3AD5C6E}" type="presParOf" srcId="{84F91168-735D-B64F-ADE1-C51EBC0089BD}" destId="{BD010698-2CB4-FB43-9B1E-76D82709A441}" srcOrd="0" destOrd="0" presId="urn:microsoft.com/office/officeart/2005/8/layout/process3"/>
    <dgm:cxn modelId="{B65C7915-658F-D545-A956-7DEC637DB1CE}" type="presParOf" srcId="{84F91168-735D-B64F-ADE1-C51EBC0089BD}" destId="{3E1A9ED3-0AF9-3A49-A88E-BB3FC73B72B2}" srcOrd="1" destOrd="0" presId="urn:microsoft.com/office/officeart/2005/8/layout/process3"/>
    <dgm:cxn modelId="{B2CB384D-F80C-A14D-A4EB-CBA66DB819F2}" type="presParOf" srcId="{84F91168-735D-B64F-ADE1-C51EBC0089BD}" destId="{7699BB92-10A0-F242-AEC3-1B8F51267321}" srcOrd="2" destOrd="0" presId="urn:microsoft.com/office/officeart/2005/8/layout/process3"/>
    <dgm:cxn modelId="{382ED56F-DEC6-6C4B-9C41-D5ABCE9191FF}" type="presParOf" srcId="{95CF7694-EC7A-B744-AF43-0A18A15271BB}" destId="{F5EC57A9-BEA9-3D47-85DA-907FCD25CDA0}" srcOrd="5" destOrd="0" presId="urn:microsoft.com/office/officeart/2005/8/layout/process3"/>
    <dgm:cxn modelId="{BD23E411-CEDD-6541-B4D1-C0FA40A77B44}" type="presParOf" srcId="{F5EC57A9-BEA9-3D47-85DA-907FCD25CDA0}" destId="{9B299710-24E0-BC49-B1C8-1C0684CEDEDF}" srcOrd="0" destOrd="0" presId="urn:microsoft.com/office/officeart/2005/8/layout/process3"/>
    <dgm:cxn modelId="{798CB279-0A40-D64A-B972-03DCD039A72C}" type="presParOf" srcId="{95CF7694-EC7A-B744-AF43-0A18A15271BB}" destId="{00AEABDE-BAF1-1649-8B79-21D40C052E3D}" srcOrd="6" destOrd="0" presId="urn:microsoft.com/office/officeart/2005/8/layout/process3"/>
    <dgm:cxn modelId="{5A0504A0-EC94-6F42-8FEE-5D2B4442ACA2}" type="presParOf" srcId="{00AEABDE-BAF1-1649-8B79-21D40C052E3D}" destId="{904CBEF1-FB80-4841-A9D4-C445934647D8}" srcOrd="0" destOrd="0" presId="urn:microsoft.com/office/officeart/2005/8/layout/process3"/>
    <dgm:cxn modelId="{D9DC5B42-210F-B647-B73A-80E66B1814E7}" type="presParOf" srcId="{00AEABDE-BAF1-1649-8B79-21D40C052E3D}" destId="{7E99A772-1A81-974E-BC52-AC55BF0CC35E}" srcOrd="1" destOrd="0" presId="urn:microsoft.com/office/officeart/2005/8/layout/process3"/>
    <dgm:cxn modelId="{EF16B6DA-17D2-9D40-9123-A21E78CD9EAF}" type="presParOf" srcId="{00AEABDE-BAF1-1649-8B79-21D40C052E3D}" destId="{9EEAC84B-B699-6A46-B4FC-6277199ABEA4}" srcOrd="2" destOrd="0" presId="urn:microsoft.com/office/officeart/2005/8/layout/process3"/>
    <dgm:cxn modelId="{CF0B0964-C4A5-0D43-B97E-B0249CC68860}" type="presParOf" srcId="{95CF7694-EC7A-B744-AF43-0A18A15271BB}" destId="{5D19EEBD-347F-CA4D-AA0B-1FC5DE21F366}" srcOrd="7" destOrd="0" presId="urn:microsoft.com/office/officeart/2005/8/layout/process3"/>
    <dgm:cxn modelId="{23F48DE5-07AD-0A46-ABD4-904DD16E47B0}" type="presParOf" srcId="{5D19EEBD-347F-CA4D-AA0B-1FC5DE21F366}" destId="{204F5345-608F-354A-A4AD-7029ADB2E77D}" srcOrd="0" destOrd="0" presId="urn:microsoft.com/office/officeart/2005/8/layout/process3"/>
    <dgm:cxn modelId="{04C6D45A-5EE6-E14D-BE9D-3E1A7814203D}" type="presParOf" srcId="{95CF7694-EC7A-B744-AF43-0A18A15271BB}" destId="{893611D7-4B26-9148-A137-C00277D2E729}" srcOrd="8" destOrd="0" presId="urn:microsoft.com/office/officeart/2005/8/layout/process3"/>
    <dgm:cxn modelId="{32AD832B-E30B-E64C-8D40-AF15F8296ED5}" type="presParOf" srcId="{893611D7-4B26-9148-A137-C00277D2E729}" destId="{8E55C28F-1549-D146-84E6-50CCA79DD709}" srcOrd="0" destOrd="0" presId="urn:microsoft.com/office/officeart/2005/8/layout/process3"/>
    <dgm:cxn modelId="{E2EFBA02-5FFB-974C-96BE-2DFECD7577A2}" type="presParOf" srcId="{893611D7-4B26-9148-A137-C00277D2E729}" destId="{5FA75DA0-675E-2947-A081-8461C93A1C24}" srcOrd="1" destOrd="0" presId="urn:microsoft.com/office/officeart/2005/8/layout/process3"/>
    <dgm:cxn modelId="{B07BB2CD-E927-1C47-9ABE-5F04298C4284}" type="presParOf" srcId="{893611D7-4B26-9148-A137-C00277D2E729}" destId="{02A49819-9688-674B-B97A-18317D5F1A1B}"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E4CE0A-2AC8-8C4F-A17C-6F6D646CC739}" type="doc">
      <dgm:prSet loTypeId="urn:microsoft.com/office/officeart/2005/8/layout/cycle4" loCatId="" qsTypeId="urn:microsoft.com/office/officeart/2005/8/quickstyle/simple4" qsCatId="simple" csTypeId="urn:microsoft.com/office/officeart/2005/8/colors/accent1_2" csCatId="accent1" phldr="1"/>
      <dgm:spPr/>
      <dgm:t>
        <a:bodyPr/>
        <a:lstStyle/>
        <a:p>
          <a:endParaRPr lang="en-US"/>
        </a:p>
      </dgm:t>
    </dgm:pt>
    <dgm:pt modelId="{544E6606-F73E-094D-B300-6B5D623C34DF}">
      <dgm:prSet phldrT="[Text]"/>
      <dgm:spPr/>
      <dgm:t>
        <a:bodyPr/>
        <a:lstStyle/>
        <a:p>
          <a:r>
            <a:rPr lang="en-US" dirty="0"/>
            <a:t>ACT</a:t>
          </a:r>
        </a:p>
      </dgm:t>
    </dgm:pt>
    <dgm:pt modelId="{DAD385BD-7E85-7C4B-BF38-356A8AF975E5}" type="parTrans" cxnId="{7FE6F4D9-C536-6945-A07B-CD24CAAAEA37}">
      <dgm:prSet/>
      <dgm:spPr/>
      <dgm:t>
        <a:bodyPr/>
        <a:lstStyle/>
        <a:p>
          <a:endParaRPr lang="en-US"/>
        </a:p>
      </dgm:t>
    </dgm:pt>
    <dgm:pt modelId="{30A4B4F1-F5C5-BB44-86EB-A6347A08E7E8}" type="sibTrans" cxnId="{7FE6F4D9-C536-6945-A07B-CD24CAAAEA37}">
      <dgm:prSet/>
      <dgm:spPr/>
      <dgm:t>
        <a:bodyPr/>
        <a:lstStyle/>
        <a:p>
          <a:endParaRPr lang="en-US"/>
        </a:p>
      </dgm:t>
    </dgm:pt>
    <dgm:pt modelId="{6397C15C-CC64-C94B-A21C-B36136D4366D}">
      <dgm:prSet phldrT="[Text]" phldr="1"/>
      <dgm:spPr/>
      <dgm:t>
        <a:bodyPr/>
        <a:lstStyle/>
        <a:p>
          <a:endParaRPr lang="en-US"/>
        </a:p>
      </dgm:t>
    </dgm:pt>
    <dgm:pt modelId="{8D3D9575-14AD-6147-A26D-7B7FD36371EE}" type="parTrans" cxnId="{218FCADB-258E-8642-8022-BC23D7B52B50}">
      <dgm:prSet/>
      <dgm:spPr/>
      <dgm:t>
        <a:bodyPr/>
        <a:lstStyle/>
        <a:p>
          <a:endParaRPr lang="en-US"/>
        </a:p>
      </dgm:t>
    </dgm:pt>
    <dgm:pt modelId="{9CD74CFD-714E-9B4D-BDB1-2C7470CFF342}" type="sibTrans" cxnId="{218FCADB-258E-8642-8022-BC23D7B52B50}">
      <dgm:prSet/>
      <dgm:spPr/>
      <dgm:t>
        <a:bodyPr/>
        <a:lstStyle/>
        <a:p>
          <a:endParaRPr lang="en-US"/>
        </a:p>
      </dgm:t>
    </dgm:pt>
    <dgm:pt modelId="{A2F159E0-D615-F14B-B629-EB0EE72867F3}">
      <dgm:prSet phldrT="[Text]"/>
      <dgm:spPr/>
      <dgm:t>
        <a:bodyPr/>
        <a:lstStyle/>
        <a:p>
          <a:r>
            <a:rPr lang="en-US" dirty="0"/>
            <a:t>PLAN</a:t>
          </a:r>
        </a:p>
      </dgm:t>
    </dgm:pt>
    <dgm:pt modelId="{3C6ADF62-65CC-B443-97DB-7E24EA2DBE22}" type="parTrans" cxnId="{E4CC1852-457A-874E-BFBB-870C945A31E7}">
      <dgm:prSet/>
      <dgm:spPr/>
      <dgm:t>
        <a:bodyPr/>
        <a:lstStyle/>
        <a:p>
          <a:endParaRPr lang="en-US"/>
        </a:p>
      </dgm:t>
    </dgm:pt>
    <dgm:pt modelId="{1EE1EFF6-1299-A343-87A6-EF070A69C3EA}" type="sibTrans" cxnId="{E4CC1852-457A-874E-BFBB-870C945A31E7}">
      <dgm:prSet/>
      <dgm:spPr/>
      <dgm:t>
        <a:bodyPr/>
        <a:lstStyle/>
        <a:p>
          <a:endParaRPr lang="en-US"/>
        </a:p>
      </dgm:t>
    </dgm:pt>
    <dgm:pt modelId="{65F72BFC-9871-374F-A968-BCC86AD75576}">
      <dgm:prSet phldrT="[Text]" phldr="1"/>
      <dgm:spPr/>
      <dgm:t>
        <a:bodyPr/>
        <a:lstStyle/>
        <a:p>
          <a:endParaRPr lang="en-US"/>
        </a:p>
      </dgm:t>
    </dgm:pt>
    <dgm:pt modelId="{A4E03BE6-16E9-6D44-AF68-977CB73A9E52}" type="parTrans" cxnId="{BAC44FE8-415D-CC41-8D67-6909DA9F6960}">
      <dgm:prSet/>
      <dgm:spPr/>
      <dgm:t>
        <a:bodyPr/>
        <a:lstStyle/>
        <a:p>
          <a:endParaRPr lang="en-US"/>
        </a:p>
      </dgm:t>
    </dgm:pt>
    <dgm:pt modelId="{03EF59CE-A835-5545-B750-A75672785EE5}" type="sibTrans" cxnId="{BAC44FE8-415D-CC41-8D67-6909DA9F6960}">
      <dgm:prSet/>
      <dgm:spPr/>
      <dgm:t>
        <a:bodyPr/>
        <a:lstStyle/>
        <a:p>
          <a:endParaRPr lang="en-US"/>
        </a:p>
      </dgm:t>
    </dgm:pt>
    <dgm:pt modelId="{76B689E9-C786-0B42-82FC-0A7DC8501E46}">
      <dgm:prSet phldrT="[Text]"/>
      <dgm:spPr/>
      <dgm:t>
        <a:bodyPr/>
        <a:lstStyle/>
        <a:p>
          <a:r>
            <a:rPr lang="en-US" dirty="0"/>
            <a:t>DO</a:t>
          </a:r>
        </a:p>
      </dgm:t>
    </dgm:pt>
    <dgm:pt modelId="{E9AB1CA2-F467-BA4D-AF39-245D1FA7F58F}" type="parTrans" cxnId="{C794E6E3-861A-1742-A535-2E83A90FC9F8}">
      <dgm:prSet/>
      <dgm:spPr/>
      <dgm:t>
        <a:bodyPr/>
        <a:lstStyle/>
        <a:p>
          <a:endParaRPr lang="en-US"/>
        </a:p>
      </dgm:t>
    </dgm:pt>
    <dgm:pt modelId="{FC39163C-D955-D242-88BD-9AF653273CA9}" type="sibTrans" cxnId="{C794E6E3-861A-1742-A535-2E83A90FC9F8}">
      <dgm:prSet/>
      <dgm:spPr/>
      <dgm:t>
        <a:bodyPr/>
        <a:lstStyle/>
        <a:p>
          <a:endParaRPr lang="en-US"/>
        </a:p>
      </dgm:t>
    </dgm:pt>
    <dgm:pt modelId="{2A098711-F564-5743-A040-EB5DA4FF5A20}">
      <dgm:prSet phldrT="[Text]" phldr="1"/>
      <dgm:spPr/>
      <dgm:t>
        <a:bodyPr/>
        <a:lstStyle/>
        <a:p>
          <a:endParaRPr lang="en-US"/>
        </a:p>
      </dgm:t>
    </dgm:pt>
    <dgm:pt modelId="{CAEDD46A-D645-2B43-8BE4-81896990D79F}" type="parTrans" cxnId="{52AEE7E2-A5EB-DA4D-B100-D89F9ED96186}">
      <dgm:prSet/>
      <dgm:spPr/>
      <dgm:t>
        <a:bodyPr/>
        <a:lstStyle/>
        <a:p>
          <a:endParaRPr lang="en-US"/>
        </a:p>
      </dgm:t>
    </dgm:pt>
    <dgm:pt modelId="{99B91D10-7A2A-6947-B56C-7B2728CA80CB}" type="sibTrans" cxnId="{52AEE7E2-A5EB-DA4D-B100-D89F9ED96186}">
      <dgm:prSet/>
      <dgm:spPr/>
      <dgm:t>
        <a:bodyPr/>
        <a:lstStyle/>
        <a:p>
          <a:endParaRPr lang="en-US"/>
        </a:p>
      </dgm:t>
    </dgm:pt>
    <dgm:pt modelId="{40DF04A3-9747-8243-B54B-5DA94EA7516D}">
      <dgm:prSet phldrT="[Text]"/>
      <dgm:spPr/>
      <dgm:t>
        <a:bodyPr/>
        <a:lstStyle/>
        <a:p>
          <a:r>
            <a:rPr lang="en-US" dirty="0"/>
            <a:t>STUDY</a:t>
          </a:r>
        </a:p>
      </dgm:t>
    </dgm:pt>
    <dgm:pt modelId="{2259B699-4ABB-1C40-B53D-48985AE34836}" type="parTrans" cxnId="{D2F8806C-E944-DE4A-85E8-6C38BE3AC1DE}">
      <dgm:prSet/>
      <dgm:spPr/>
      <dgm:t>
        <a:bodyPr/>
        <a:lstStyle/>
        <a:p>
          <a:endParaRPr lang="en-US"/>
        </a:p>
      </dgm:t>
    </dgm:pt>
    <dgm:pt modelId="{64594611-EE28-6C49-9BC4-900F9444367F}" type="sibTrans" cxnId="{D2F8806C-E944-DE4A-85E8-6C38BE3AC1DE}">
      <dgm:prSet/>
      <dgm:spPr/>
      <dgm:t>
        <a:bodyPr/>
        <a:lstStyle/>
        <a:p>
          <a:endParaRPr lang="en-US"/>
        </a:p>
      </dgm:t>
    </dgm:pt>
    <dgm:pt modelId="{095CB70C-5452-4548-84FD-2149C31FE51F}">
      <dgm:prSet phldrT="[Text]" phldr="1"/>
      <dgm:spPr/>
      <dgm:t>
        <a:bodyPr/>
        <a:lstStyle/>
        <a:p>
          <a:endParaRPr lang="en-US"/>
        </a:p>
      </dgm:t>
    </dgm:pt>
    <dgm:pt modelId="{3A2980EC-77CB-DA4C-80D1-A1DAF51DEF97}" type="parTrans" cxnId="{B807C66F-CBF9-684F-86E6-A51338D06B52}">
      <dgm:prSet/>
      <dgm:spPr/>
      <dgm:t>
        <a:bodyPr/>
        <a:lstStyle/>
        <a:p>
          <a:endParaRPr lang="en-US"/>
        </a:p>
      </dgm:t>
    </dgm:pt>
    <dgm:pt modelId="{C7AC0088-229A-1543-8750-536793132616}" type="sibTrans" cxnId="{B807C66F-CBF9-684F-86E6-A51338D06B52}">
      <dgm:prSet/>
      <dgm:spPr/>
      <dgm:t>
        <a:bodyPr/>
        <a:lstStyle/>
        <a:p>
          <a:endParaRPr lang="en-US"/>
        </a:p>
      </dgm:t>
    </dgm:pt>
    <dgm:pt modelId="{FFADC2A5-CD95-B341-A01E-849F02D98BA2}" type="pres">
      <dgm:prSet presAssocID="{31E4CE0A-2AC8-8C4F-A17C-6F6D646CC739}" presName="cycleMatrixDiagram" presStyleCnt="0">
        <dgm:presLayoutVars>
          <dgm:chMax val="1"/>
          <dgm:dir/>
          <dgm:animLvl val="lvl"/>
          <dgm:resizeHandles val="exact"/>
        </dgm:presLayoutVars>
      </dgm:prSet>
      <dgm:spPr/>
      <dgm:t>
        <a:bodyPr/>
        <a:lstStyle/>
        <a:p>
          <a:endParaRPr lang="en-US"/>
        </a:p>
      </dgm:t>
    </dgm:pt>
    <dgm:pt modelId="{9439F8F6-614D-FA4D-9940-3C641C48B496}" type="pres">
      <dgm:prSet presAssocID="{31E4CE0A-2AC8-8C4F-A17C-6F6D646CC739}" presName="children" presStyleCnt="0"/>
      <dgm:spPr/>
    </dgm:pt>
    <dgm:pt modelId="{7C941158-DD65-0D4D-BB0F-E1A2D17B5F28}" type="pres">
      <dgm:prSet presAssocID="{31E4CE0A-2AC8-8C4F-A17C-6F6D646CC739}" presName="child1group" presStyleCnt="0"/>
      <dgm:spPr/>
    </dgm:pt>
    <dgm:pt modelId="{E66A2F35-655A-0940-8FF6-F1110C960A23}" type="pres">
      <dgm:prSet presAssocID="{31E4CE0A-2AC8-8C4F-A17C-6F6D646CC739}" presName="child1" presStyleLbl="bgAcc1" presStyleIdx="0" presStyleCnt="4"/>
      <dgm:spPr/>
      <dgm:t>
        <a:bodyPr/>
        <a:lstStyle/>
        <a:p>
          <a:endParaRPr lang="en-US"/>
        </a:p>
      </dgm:t>
    </dgm:pt>
    <dgm:pt modelId="{2B396966-FB9E-D046-AFC9-C9D049DAFB7A}" type="pres">
      <dgm:prSet presAssocID="{31E4CE0A-2AC8-8C4F-A17C-6F6D646CC739}" presName="child1Text" presStyleLbl="bgAcc1" presStyleIdx="0" presStyleCnt="4">
        <dgm:presLayoutVars>
          <dgm:bulletEnabled val="1"/>
        </dgm:presLayoutVars>
      </dgm:prSet>
      <dgm:spPr/>
      <dgm:t>
        <a:bodyPr/>
        <a:lstStyle/>
        <a:p>
          <a:endParaRPr lang="en-US"/>
        </a:p>
      </dgm:t>
    </dgm:pt>
    <dgm:pt modelId="{C586FB6D-6262-4C4D-8837-5A7382AABBE9}" type="pres">
      <dgm:prSet presAssocID="{31E4CE0A-2AC8-8C4F-A17C-6F6D646CC739}" presName="child2group" presStyleCnt="0"/>
      <dgm:spPr/>
    </dgm:pt>
    <dgm:pt modelId="{0D835C2A-1B9E-944E-948F-EB530348B775}" type="pres">
      <dgm:prSet presAssocID="{31E4CE0A-2AC8-8C4F-A17C-6F6D646CC739}" presName="child2" presStyleLbl="bgAcc1" presStyleIdx="1" presStyleCnt="4"/>
      <dgm:spPr/>
      <dgm:t>
        <a:bodyPr/>
        <a:lstStyle/>
        <a:p>
          <a:endParaRPr lang="en-US"/>
        </a:p>
      </dgm:t>
    </dgm:pt>
    <dgm:pt modelId="{2203EB2E-B0FF-0040-B41E-9F6B92880208}" type="pres">
      <dgm:prSet presAssocID="{31E4CE0A-2AC8-8C4F-A17C-6F6D646CC739}" presName="child2Text" presStyleLbl="bgAcc1" presStyleIdx="1" presStyleCnt="4">
        <dgm:presLayoutVars>
          <dgm:bulletEnabled val="1"/>
        </dgm:presLayoutVars>
      </dgm:prSet>
      <dgm:spPr/>
      <dgm:t>
        <a:bodyPr/>
        <a:lstStyle/>
        <a:p>
          <a:endParaRPr lang="en-US"/>
        </a:p>
      </dgm:t>
    </dgm:pt>
    <dgm:pt modelId="{B11053B3-98D1-584B-848A-C2D75C933E9D}" type="pres">
      <dgm:prSet presAssocID="{31E4CE0A-2AC8-8C4F-A17C-6F6D646CC739}" presName="child3group" presStyleCnt="0"/>
      <dgm:spPr/>
    </dgm:pt>
    <dgm:pt modelId="{9B8E6EC4-AD4A-7748-91A2-6630E63131F5}" type="pres">
      <dgm:prSet presAssocID="{31E4CE0A-2AC8-8C4F-A17C-6F6D646CC739}" presName="child3" presStyleLbl="bgAcc1" presStyleIdx="2" presStyleCnt="4"/>
      <dgm:spPr/>
      <dgm:t>
        <a:bodyPr/>
        <a:lstStyle/>
        <a:p>
          <a:endParaRPr lang="en-US"/>
        </a:p>
      </dgm:t>
    </dgm:pt>
    <dgm:pt modelId="{FABF50D0-C97F-F743-846F-5498D5884E68}" type="pres">
      <dgm:prSet presAssocID="{31E4CE0A-2AC8-8C4F-A17C-6F6D646CC739}" presName="child3Text" presStyleLbl="bgAcc1" presStyleIdx="2" presStyleCnt="4">
        <dgm:presLayoutVars>
          <dgm:bulletEnabled val="1"/>
        </dgm:presLayoutVars>
      </dgm:prSet>
      <dgm:spPr/>
      <dgm:t>
        <a:bodyPr/>
        <a:lstStyle/>
        <a:p>
          <a:endParaRPr lang="en-US"/>
        </a:p>
      </dgm:t>
    </dgm:pt>
    <dgm:pt modelId="{4182D785-9084-D04E-B8AD-71AFCBE012D5}" type="pres">
      <dgm:prSet presAssocID="{31E4CE0A-2AC8-8C4F-A17C-6F6D646CC739}" presName="child4group" presStyleCnt="0"/>
      <dgm:spPr/>
    </dgm:pt>
    <dgm:pt modelId="{53C92ABE-2EDD-2F4B-B236-E72BC2845ED8}" type="pres">
      <dgm:prSet presAssocID="{31E4CE0A-2AC8-8C4F-A17C-6F6D646CC739}" presName="child4" presStyleLbl="bgAcc1" presStyleIdx="3" presStyleCnt="4"/>
      <dgm:spPr/>
      <dgm:t>
        <a:bodyPr/>
        <a:lstStyle/>
        <a:p>
          <a:endParaRPr lang="en-US"/>
        </a:p>
      </dgm:t>
    </dgm:pt>
    <dgm:pt modelId="{D267A478-CC6A-BE44-AA25-09F7A9C784B0}" type="pres">
      <dgm:prSet presAssocID="{31E4CE0A-2AC8-8C4F-A17C-6F6D646CC739}" presName="child4Text" presStyleLbl="bgAcc1" presStyleIdx="3" presStyleCnt="4">
        <dgm:presLayoutVars>
          <dgm:bulletEnabled val="1"/>
        </dgm:presLayoutVars>
      </dgm:prSet>
      <dgm:spPr/>
      <dgm:t>
        <a:bodyPr/>
        <a:lstStyle/>
        <a:p>
          <a:endParaRPr lang="en-US"/>
        </a:p>
      </dgm:t>
    </dgm:pt>
    <dgm:pt modelId="{AE82B260-A675-6042-892B-35D42C17E42A}" type="pres">
      <dgm:prSet presAssocID="{31E4CE0A-2AC8-8C4F-A17C-6F6D646CC739}" presName="childPlaceholder" presStyleCnt="0"/>
      <dgm:spPr/>
    </dgm:pt>
    <dgm:pt modelId="{D96174EA-3FE9-B84C-B54F-E7047FC9C303}" type="pres">
      <dgm:prSet presAssocID="{31E4CE0A-2AC8-8C4F-A17C-6F6D646CC739}" presName="circle" presStyleCnt="0"/>
      <dgm:spPr/>
    </dgm:pt>
    <dgm:pt modelId="{3AF40FDC-AC4D-834C-BF52-DDF12CC9E9E0}" type="pres">
      <dgm:prSet presAssocID="{31E4CE0A-2AC8-8C4F-A17C-6F6D646CC739}" presName="quadrant1" presStyleLbl="node1" presStyleIdx="0" presStyleCnt="4">
        <dgm:presLayoutVars>
          <dgm:chMax val="1"/>
          <dgm:bulletEnabled val="1"/>
        </dgm:presLayoutVars>
      </dgm:prSet>
      <dgm:spPr/>
      <dgm:t>
        <a:bodyPr/>
        <a:lstStyle/>
        <a:p>
          <a:endParaRPr lang="en-US"/>
        </a:p>
      </dgm:t>
    </dgm:pt>
    <dgm:pt modelId="{73775ECF-C0EB-8043-8FC2-532DB438A405}" type="pres">
      <dgm:prSet presAssocID="{31E4CE0A-2AC8-8C4F-A17C-6F6D646CC739}" presName="quadrant2" presStyleLbl="node1" presStyleIdx="1" presStyleCnt="4">
        <dgm:presLayoutVars>
          <dgm:chMax val="1"/>
          <dgm:bulletEnabled val="1"/>
        </dgm:presLayoutVars>
      </dgm:prSet>
      <dgm:spPr/>
      <dgm:t>
        <a:bodyPr/>
        <a:lstStyle/>
        <a:p>
          <a:endParaRPr lang="en-US"/>
        </a:p>
      </dgm:t>
    </dgm:pt>
    <dgm:pt modelId="{6F9BEB40-E9CC-4E41-A18C-DE18D666E0FE}" type="pres">
      <dgm:prSet presAssocID="{31E4CE0A-2AC8-8C4F-A17C-6F6D646CC739}" presName="quadrant3" presStyleLbl="node1" presStyleIdx="2" presStyleCnt="4">
        <dgm:presLayoutVars>
          <dgm:chMax val="1"/>
          <dgm:bulletEnabled val="1"/>
        </dgm:presLayoutVars>
      </dgm:prSet>
      <dgm:spPr/>
      <dgm:t>
        <a:bodyPr/>
        <a:lstStyle/>
        <a:p>
          <a:endParaRPr lang="en-US"/>
        </a:p>
      </dgm:t>
    </dgm:pt>
    <dgm:pt modelId="{99E10085-A948-4647-8B6E-F94D54882B38}" type="pres">
      <dgm:prSet presAssocID="{31E4CE0A-2AC8-8C4F-A17C-6F6D646CC739}" presName="quadrant4" presStyleLbl="node1" presStyleIdx="3" presStyleCnt="4">
        <dgm:presLayoutVars>
          <dgm:chMax val="1"/>
          <dgm:bulletEnabled val="1"/>
        </dgm:presLayoutVars>
      </dgm:prSet>
      <dgm:spPr/>
      <dgm:t>
        <a:bodyPr/>
        <a:lstStyle/>
        <a:p>
          <a:endParaRPr lang="en-US"/>
        </a:p>
      </dgm:t>
    </dgm:pt>
    <dgm:pt modelId="{B43AFA6D-8BD7-FF41-BA5E-A4E434CEFAB5}" type="pres">
      <dgm:prSet presAssocID="{31E4CE0A-2AC8-8C4F-A17C-6F6D646CC739}" presName="quadrantPlaceholder" presStyleCnt="0"/>
      <dgm:spPr/>
    </dgm:pt>
    <dgm:pt modelId="{9C8DA5AA-46CE-AB4F-97FF-31C8101DDC4F}" type="pres">
      <dgm:prSet presAssocID="{31E4CE0A-2AC8-8C4F-A17C-6F6D646CC739}" presName="center1" presStyleLbl="fgShp" presStyleIdx="0" presStyleCnt="2"/>
      <dgm:spPr/>
    </dgm:pt>
    <dgm:pt modelId="{1F66DBFE-9EA0-634D-98AF-267F87D843B8}" type="pres">
      <dgm:prSet presAssocID="{31E4CE0A-2AC8-8C4F-A17C-6F6D646CC739}" presName="center2" presStyleLbl="fgShp" presStyleIdx="1" presStyleCnt="2"/>
      <dgm:spPr/>
    </dgm:pt>
  </dgm:ptLst>
  <dgm:cxnLst>
    <dgm:cxn modelId="{52AEE7E2-A5EB-DA4D-B100-D89F9ED96186}" srcId="{76B689E9-C786-0B42-82FC-0A7DC8501E46}" destId="{2A098711-F564-5743-A040-EB5DA4FF5A20}" srcOrd="0" destOrd="0" parTransId="{CAEDD46A-D645-2B43-8BE4-81896990D79F}" sibTransId="{99B91D10-7A2A-6947-B56C-7B2728CA80CB}"/>
    <dgm:cxn modelId="{26724EA1-D952-1E41-98E3-1C61975902D0}" type="presOf" srcId="{6397C15C-CC64-C94B-A21C-B36136D4366D}" destId="{E66A2F35-655A-0940-8FF6-F1110C960A23}" srcOrd="0" destOrd="0" presId="urn:microsoft.com/office/officeart/2005/8/layout/cycle4"/>
    <dgm:cxn modelId="{4B6AD536-2129-A541-A7F7-E66F6EF8B1E4}" type="presOf" srcId="{65F72BFC-9871-374F-A968-BCC86AD75576}" destId="{2203EB2E-B0FF-0040-B41E-9F6B92880208}" srcOrd="1" destOrd="0" presId="urn:microsoft.com/office/officeart/2005/8/layout/cycle4"/>
    <dgm:cxn modelId="{EEBFC557-9ECC-4A46-9F15-9052CE8E0943}" type="presOf" srcId="{2A098711-F564-5743-A040-EB5DA4FF5A20}" destId="{FABF50D0-C97F-F743-846F-5498D5884E68}" srcOrd="1" destOrd="0" presId="urn:microsoft.com/office/officeart/2005/8/layout/cycle4"/>
    <dgm:cxn modelId="{19437A0A-1E22-4B4C-BF9C-BD2EA9D4601C}" type="presOf" srcId="{65F72BFC-9871-374F-A968-BCC86AD75576}" destId="{0D835C2A-1B9E-944E-948F-EB530348B775}" srcOrd="0" destOrd="0" presId="urn:microsoft.com/office/officeart/2005/8/layout/cycle4"/>
    <dgm:cxn modelId="{D2F8806C-E944-DE4A-85E8-6C38BE3AC1DE}" srcId="{31E4CE0A-2AC8-8C4F-A17C-6F6D646CC739}" destId="{40DF04A3-9747-8243-B54B-5DA94EA7516D}" srcOrd="3" destOrd="0" parTransId="{2259B699-4ABB-1C40-B53D-48985AE34836}" sibTransId="{64594611-EE28-6C49-9BC4-900F9444367F}"/>
    <dgm:cxn modelId="{C794E6E3-861A-1742-A535-2E83A90FC9F8}" srcId="{31E4CE0A-2AC8-8C4F-A17C-6F6D646CC739}" destId="{76B689E9-C786-0B42-82FC-0A7DC8501E46}" srcOrd="2" destOrd="0" parTransId="{E9AB1CA2-F467-BA4D-AF39-245D1FA7F58F}" sibTransId="{FC39163C-D955-D242-88BD-9AF653273CA9}"/>
    <dgm:cxn modelId="{0138BEE1-8C36-B94D-BE0B-FB07D134127D}" type="presOf" srcId="{40DF04A3-9747-8243-B54B-5DA94EA7516D}" destId="{99E10085-A948-4647-8B6E-F94D54882B38}" srcOrd="0" destOrd="0" presId="urn:microsoft.com/office/officeart/2005/8/layout/cycle4"/>
    <dgm:cxn modelId="{6AB829C2-3DCE-1144-A831-5BD3A67CEE4D}" type="presOf" srcId="{095CB70C-5452-4548-84FD-2149C31FE51F}" destId="{53C92ABE-2EDD-2F4B-B236-E72BC2845ED8}" srcOrd="0" destOrd="0" presId="urn:microsoft.com/office/officeart/2005/8/layout/cycle4"/>
    <dgm:cxn modelId="{B807C66F-CBF9-684F-86E6-A51338D06B52}" srcId="{40DF04A3-9747-8243-B54B-5DA94EA7516D}" destId="{095CB70C-5452-4548-84FD-2149C31FE51F}" srcOrd="0" destOrd="0" parTransId="{3A2980EC-77CB-DA4C-80D1-A1DAF51DEF97}" sibTransId="{C7AC0088-229A-1543-8750-536793132616}"/>
    <dgm:cxn modelId="{CD24352F-8B47-C04B-B7B5-D6597217F920}" type="presOf" srcId="{544E6606-F73E-094D-B300-6B5D623C34DF}" destId="{3AF40FDC-AC4D-834C-BF52-DDF12CC9E9E0}" srcOrd="0" destOrd="0" presId="urn:microsoft.com/office/officeart/2005/8/layout/cycle4"/>
    <dgm:cxn modelId="{D9EC537E-130C-C840-831E-5794A3448F1A}" type="presOf" srcId="{095CB70C-5452-4548-84FD-2149C31FE51F}" destId="{D267A478-CC6A-BE44-AA25-09F7A9C784B0}" srcOrd="1" destOrd="0" presId="urn:microsoft.com/office/officeart/2005/8/layout/cycle4"/>
    <dgm:cxn modelId="{E4CC1852-457A-874E-BFBB-870C945A31E7}" srcId="{31E4CE0A-2AC8-8C4F-A17C-6F6D646CC739}" destId="{A2F159E0-D615-F14B-B629-EB0EE72867F3}" srcOrd="1" destOrd="0" parTransId="{3C6ADF62-65CC-B443-97DB-7E24EA2DBE22}" sibTransId="{1EE1EFF6-1299-A343-87A6-EF070A69C3EA}"/>
    <dgm:cxn modelId="{E6275538-7D7C-E147-9DA9-52FC9EBCC009}" type="presOf" srcId="{6397C15C-CC64-C94B-A21C-B36136D4366D}" destId="{2B396966-FB9E-D046-AFC9-C9D049DAFB7A}" srcOrd="1" destOrd="0" presId="urn:microsoft.com/office/officeart/2005/8/layout/cycle4"/>
    <dgm:cxn modelId="{BAC44FE8-415D-CC41-8D67-6909DA9F6960}" srcId="{A2F159E0-D615-F14B-B629-EB0EE72867F3}" destId="{65F72BFC-9871-374F-A968-BCC86AD75576}" srcOrd="0" destOrd="0" parTransId="{A4E03BE6-16E9-6D44-AF68-977CB73A9E52}" sibTransId="{03EF59CE-A835-5545-B750-A75672785EE5}"/>
    <dgm:cxn modelId="{2433D85D-754A-EE45-BEE7-C0813A55E70F}" type="presOf" srcId="{A2F159E0-D615-F14B-B629-EB0EE72867F3}" destId="{73775ECF-C0EB-8043-8FC2-532DB438A405}" srcOrd="0" destOrd="0" presId="urn:microsoft.com/office/officeart/2005/8/layout/cycle4"/>
    <dgm:cxn modelId="{1FD14A7A-E244-FC4B-B136-66772AE1C439}" type="presOf" srcId="{2A098711-F564-5743-A040-EB5DA4FF5A20}" destId="{9B8E6EC4-AD4A-7748-91A2-6630E63131F5}" srcOrd="0" destOrd="0" presId="urn:microsoft.com/office/officeart/2005/8/layout/cycle4"/>
    <dgm:cxn modelId="{7FE6F4D9-C536-6945-A07B-CD24CAAAEA37}" srcId="{31E4CE0A-2AC8-8C4F-A17C-6F6D646CC739}" destId="{544E6606-F73E-094D-B300-6B5D623C34DF}" srcOrd="0" destOrd="0" parTransId="{DAD385BD-7E85-7C4B-BF38-356A8AF975E5}" sibTransId="{30A4B4F1-F5C5-BB44-86EB-A6347A08E7E8}"/>
    <dgm:cxn modelId="{85B7077D-9FF9-5144-865B-AFE741578D8D}" type="presOf" srcId="{76B689E9-C786-0B42-82FC-0A7DC8501E46}" destId="{6F9BEB40-E9CC-4E41-A18C-DE18D666E0FE}" srcOrd="0" destOrd="0" presId="urn:microsoft.com/office/officeart/2005/8/layout/cycle4"/>
    <dgm:cxn modelId="{218FCADB-258E-8642-8022-BC23D7B52B50}" srcId="{544E6606-F73E-094D-B300-6B5D623C34DF}" destId="{6397C15C-CC64-C94B-A21C-B36136D4366D}" srcOrd="0" destOrd="0" parTransId="{8D3D9575-14AD-6147-A26D-7B7FD36371EE}" sibTransId="{9CD74CFD-714E-9B4D-BDB1-2C7470CFF342}"/>
    <dgm:cxn modelId="{A3A9DF9C-B3DE-D84F-A96B-6B9E980D32E0}" type="presOf" srcId="{31E4CE0A-2AC8-8C4F-A17C-6F6D646CC739}" destId="{FFADC2A5-CD95-B341-A01E-849F02D98BA2}" srcOrd="0" destOrd="0" presId="urn:microsoft.com/office/officeart/2005/8/layout/cycle4"/>
    <dgm:cxn modelId="{E075BAAB-4CEF-C341-9397-042E0801A708}" type="presParOf" srcId="{FFADC2A5-CD95-B341-A01E-849F02D98BA2}" destId="{9439F8F6-614D-FA4D-9940-3C641C48B496}" srcOrd="0" destOrd="0" presId="urn:microsoft.com/office/officeart/2005/8/layout/cycle4"/>
    <dgm:cxn modelId="{EFDD4E3D-F5BF-9E46-9973-9B642C14BB77}" type="presParOf" srcId="{9439F8F6-614D-FA4D-9940-3C641C48B496}" destId="{7C941158-DD65-0D4D-BB0F-E1A2D17B5F28}" srcOrd="0" destOrd="0" presId="urn:microsoft.com/office/officeart/2005/8/layout/cycle4"/>
    <dgm:cxn modelId="{D5E03B7C-7562-4943-B211-D104472D713A}" type="presParOf" srcId="{7C941158-DD65-0D4D-BB0F-E1A2D17B5F28}" destId="{E66A2F35-655A-0940-8FF6-F1110C960A23}" srcOrd="0" destOrd="0" presId="urn:microsoft.com/office/officeart/2005/8/layout/cycle4"/>
    <dgm:cxn modelId="{E9C46E6F-1721-CB49-BE6B-A3C16EDA696D}" type="presParOf" srcId="{7C941158-DD65-0D4D-BB0F-E1A2D17B5F28}" destId="{2B396966-FB9E-D046-AFC9-C9D049DAFB7A}" srcOrd="1" destOrd="0" presId="urn:microsoft.com/office/officeart/2005/8/layout/cycle4"/>
    <dgm:cxn modelId="{D3490F28-4370-094C-BA90-051F186771A5}" type="presParOf" srcId="{9439F8F6-614D-FA4D-9940-3C641C48B496}" destId="{C586FB6D-6262-4C4D-8837-5A7382AABBE9}" srcOrd="1" destOrd="0" presId="urn:microsoft.com/office/officeart/2005/8/layout/cycle4"/>
    <dgm:cxn modelId="{FF44FC21-8590-674F-98B0-E0C8EA4CB2CF}" type="presParOf" srcId="{C586FB6D-6262-4C4D-8837-5A7382AABBE9}" destId="{0D835C2A-1B9E-944E-948F-EB530348B775}" srcOrd="0" destOrd="0" presId="urn:microsoft.com/office/officeart/2005/8/layout/cycle4"/>
    <dgm:cxn modelId="{6F779495-54CE-1840-9322-3D43C267F890}" type="presParOf" srcId="{C586FB6D-6262-4C4D-8837-5A7382AABBE9}" destId="{2203EB2E-B0FF-0040-B41E-9F6B92880208}" srcOrd="1" destOrd="0" presId="urn:microsoft.com/office/officeart/2005/8/layout/cycle4"/>
    <dgm:cxn modelId="{9380AC99-C4D7-034D-A00F-B4D834EC418F}" type="presParOf" srcId="{9439F8F6-614D-FA4D-9940-3C641C48B496}" destId="{B11053B3-98D1-584B-848A-C2D75C933E9D}" srcOrd="2" destOrd="0" presId="urn:microsoft.com/office/officeart/2005/8/layout/cycle4"/>
    <dgm:cxn modelId="{E9A06A51-8A09-6B48-8589-D1B7D11A759D}" type="presParOf" srcId="{B11053B3-98D1-584B-848A-C2D75C933E9D}" destId="{9B8E6EC4-AD4A-7748-91A2-6630E63131F5}" srcOrd="0" destOrd="0" presId="urn:microsoft.com/office/officeart/2005/8/layout/cycle4"/>
    <dgm:cxn modelId="{FD6E7047-8A0D-8847-8233-FDC46C86C9EE}" type="presParOf" srcId="{B11053B3-98D1-584B-848A-C2D75C933E9D}" destId="{FABF50D0-C97F-F743-846F-5498D5884E68}" srcOrd="1" destOrd="0" presId="urn:microsoft.com/office/officeart/2005/8/layout/cycle4"/>
    <dgm:cxn modelId="{94C3CF6C-415A-334F-8B50-8A1213A3AA0A}" type="presParOf" srcId="{9439F8F6-614D-FA4D-9940-3C641C48B496}" destId="{4182D785-9084-D04E-B8AD-71AFCBE012D5}" srcOrd="3" destOrd="0" presId="urn:microsoft.com/office/officeart/2005/8/layout/cycle4"/>
    <dgm:cxn modelId="{1EC43AED-C596-F245-97C9-98A4F49E8DFB}" type="presParOf" srcId="{4182D785-9084-D04E-B8AD-71AFCBE012D5}" destId="{53C92ABE-2EDD-2F4B-B236-E72BC2845ED8}" srcOrd="0" destOrd="0" presId="urn:microsoft.com/office/officeart/2005/8/layout/cycle4"/>
    <dgm:cxn modelId="{DA61C3E7-66EA-9247-9762-C00C5C3DF289}" type="presParOf" srcId="{4182D785-9084-D04E-B8AD-71AFCBE012D5}" destId="{D267A478-CC6A-BE44-AA25-09F7A9C784B0}" srcOrd="1" destOrd="0" presId="urn:microsoft.com/office/officeart/2005/8/layout/cycle4"/>
    <dgm:cxn modelId="{E397ABD7-1302-F14E-8C99-1844BE318DA8}" type="presParOf" srcId="{9439F8F6-614D-FA4D-9940-3C641C48B496}" destId="{AE82B260-A675-6042-892B-35D42C17E42A}" srcOrd="4" destOrd="0" presId="urn:microsoft.com/office/officeart/2005/8/layout/cycle4"/>
    <dgm:cxn modelId="{B2508319-3204-1B47-9552-DD321A0F7F18}" type="presParOf" srcId="{FFADC2A5-CD95-B341-A01E-849F02D98BA2}" destId="{D96174EA-3FE9-B84C-B54F-E7047FC9C303}" srcOrd="1" destOrd="0" presId="urn:microsoft.com/office/officeart/2005/8/layout/cycle4"/>
    <dgm:cxn modelId="{851A67F2-40D9-8245-B4B8-9D203FA10CB6}" type="presParOf" srcId="{D96174EA-3FE9-B84C-B54F-E7047FC9C303}" destId="{3AF40FDC-AC4D-834C-BF52-DDF12CC9E9E0}" srcOrd="0" destOrd="0" presId="urn:microsoft.com/office/officeart/2005/8/layout/cycle4"/>
    <dgm:cxn modelId="{1AC8D2BE-98DE-FF46-A8E6-2831A82B517D}" type="presParOf" srcId="{D96174EA-3FE9-B84C-B54F-E7047FC9C303}" destId="{73775ECF-C0EB-8043-8FC2-532DB438A405}" srcOrd="1" destOrd="0" presId="urn:microsoft.com/office/officeart/2005/8/layout/cycle4"/>
    <dgm:cxn modelId="{3FD10086-A382-C441-8D4E-2AAB8B88F721}" type="presParOf" srcId="{D96174EA-3FE9-B84C-B54F-E7047FC9C303}" destId="{6F9BEB40-E9CC-4E41-A18C-DE18D666E0FE}" srcOrd="2" destOrd="0" presId="urn:microsoft.com/office/officeart/2005/8/layout/cycle4"/>
    <dgm:cxn modelId="{55BE5188-E685-F24D-AAE1-CA5D52EC9C3B}" type="presParOf" srcId="{D96174EA-3FE9-B84C-B54F-E7047FC9C303}" destId="{99E10085-A948-4647-8B6E-F94D54882B38}" srcOrd="3" destOrd="0" presId="urn:microsoft.com/office/officeart/2005/8/layout/cycle4"/>
    <dgm:cxn modelId="{4F9264D2-8956-514F-9252-A2A7E3734716}" type="presParOf" srcId="{D96174EA-3FE9-B84C-B54F-E7047FC9C303}" destId="{B43AFA6D-8BD7-FF41-BA5E-A4E434CEFAB5}" srcOrd="4" destOrd="0" presId="urn:microsoft.com/office/officeart/2005/8/layout/cycle4"/>
    <dgm:cxn modelId="{9D8382C1-49FB-4D49-88D7-72E41EF8D872}" type="presParOf" srcId="{FFADC2A5-CD95-B341-A01E-849F02D98BA2}" destId="{9C8DA5AA-46CE-AB4F-97FF-31C8101DDC4F}" srcOrd="2" destOrd="0" presId="urn:microsoft.com/office/officeart/2005/8/layout/cycle4"/>
    <dgm:cxn modelId="{1BABA5D7-725F-E940-88FE-A9D9C4816D58}" type="presParOf" srcId="{FFADC2A5-CD95-B341-A01E-849F02D98BA2}" destId="{1F66DBFE-9EA0-634D-98AF-267F87D843B8}"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Multiple PDSAs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Sustain the New </a:t>
          </a:r>
          <a:r>
            <a:rPr lang="en-US" sz="2800" b="1" kern="1200" dirty="0"/>
            <a:t>CHANGE</a:t>
          </a:r>
        </a:p>
      </dsp:txBody>
      <dsp:txXfrm>
        <a:off x="8562015" y="1368747"/>
        <a:ext cx="1613842" cy="16138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619AC-9804-434D-B44F-103DC8F71531}">
      <dsp:nvSpPr>
        <dsp:cNvPr id="0" name=""/>
        <dsp:cNvSpPr/>
      </dsp:nvSpPr>
      <dsp:spPr>
        <a:xfrm>
          <a:off x="3823360" y="955834"/>
          <a:ext cx="1545091" cy="160816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ACT</a:t>
          </a:r>
        </a:p>
      </dsp:txBody>
      <dsp:txXfrm>
        <a:off x="4275907" y="1426855"/>
        <a:ext cx="1092544" cy="1137145"/>
      </dsp:txXfrm>
    </dsp:sp>
    <dsp:sp modelId="{48E8B77C-A91A-714D-9C44-FA3BAB5ECF69}">
      <dsp:nvSpPr>
        <dsp:cNvPr id="0" name=""/>
        <dsp:cNvSpPr/>
      </dsp:nvSpPr>
      <dsp:spPr>
        <a:xfrm rot="5400000">
          <a:off x="5481981" y="998745"/>
          <a:ext cx="1608166" cy="154509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PLAN</a:t>
          </a:r>
        </a:p>
      </dsp:txBody>
      <dsp:txXfrm rot="-5400000">
        <a:off x="5513518" y="1438229"/>
        <a:ext cx="1092544" cy="1137145"/>
      </dsp:txXfrm>
    </dsp:sp>
    <dsp:sp modelId="{736C39C5-8476-494A-87F6-76B9CCBDF7A1}">
      <dsp:nvSpPr>
        <dsp:cNvPr id="0" name=""/>
        <dsp:cNvSpPr/>
      </dsp:nvSpPr>
      <dsp:spPr>
        <a:xfrm rot="10800000">
          <a:off x="5490953" y="2634369"/>
          <a:ext cx="1545091" cy="1608166"/>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DO</a:t>
          </a:r>
        </a:p>
      </dsp:txBody>
      <dsp:txXfrm rot="10800000">
        <a:off x="5490953" y="2634369"/>
        <a:ext cx="1092544" cy="1137145"/>
      </dsp:txXfrm>
    </dsp:sp>
    <dsp:sp modelId="{68D86A6B-A39D-A24F-B43A-360D8C1A5C61}">
      <dsp:nvSpPr>
        <dsp:cNvPr id="0" name=""/>
        <dsp:cNvSpPr/>
      </dsp:nvSpPr>
      <dsp:spPr>
        <a:xfrm rot="16200000">
          <a:off x="3814547" y="2688586"/>
          <a:ext cx="1608166" cy="1545091"/>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a:t>CHECK</a:t>
          </a:r>
        </a:p>
      </dsp:txBody>
      <dsp:txXfrm rot="5400000">
        <a:off x="4298631" y="2657049"/>
        <a:ext cx="1092544" cy="1137145"/>
      </dsp:txXfrm>
    </dsp:sp>
    <dsp:sp modelId="{EF33B2E5-636B-0A48-A35B-78E5BE467085}">
      <dsp:nvSpPr>
        <dsp:cNvPr id="0" name=""/>
        <dsp:cNvSpPr/>
      </dsp:nvSpPr>
      <dsp:spPr>
        <a:xfrm>
          <a:off x="5095278" y="2145284"/>
          <a:ext cx="782243" cy="680211"/>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79C7222F-CD8E-BF41-9C86-307444CE470B}">
      <dsp:nvSpPr>
        <dsp:cNvPr id="0" name=""/>
        <dsp:cNvSpPr/>
      </dsp:nvSpPr>
      <dsp:spPr>
        <a:xfrm rot="10800000">
          <a:off x="5095278" y="2406904"/>
          <a:ext cx="782243" cy="680211"/>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CE8A2-4AED-2944-915D-59F24006DFCF}">
      <dsp:nvSpPr>
        <dsp:cNvPr id="0" name=""/>
        <dsp:cNvSpPr/>
      </dsp:nvSpPr>
      <dsp:spPr>
        <a:xfrm>
          <a:off x="1227584" y="3307417"/>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Project Folder</a:t>
          </a:r>
        </a:p>
      </dsp:txBody>
      <dsp:txXfrm>
        <a:off x="1448518" y="3497096"/>
        <a:ext cx="984641" cy="845343"/>
      </dsp:txXfrm>
    </dsp:sp>
    <dsp:sp modelId="{31E18784-E089-6A4A-9CD8-F81EE2CDAA41}">
      <dsp:nvSpPr>
        <dsp:cNvPr id="0" name=""/>
        <dsp:cNvSpPr/>
      </dsp:nvSpPr>
      <dsp:spPr>
        <a:xfrm>
          <a:off x="1261621" y="3855061"/>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358912B-E734-0841-91A2-5313B4B0FE98}">
      <dsp:nvSpPr>
        <dsp:cNvPr id="0" name=""/>
        <dsp:cNvSpPr/>
      </dsp:nvSpPr>
      <dsp:spPr>
        <a:xfrm>
          <a:off x="0" y="2630359"/>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BBD5AA9-8240-F54E-AE90-7D62F28263B1}">
      <dsp:nvSpPr>
        <dsp:cNvPr id="0" name=""/>
        <dsp:cNvSpPr/>
      </dsp:nvSpPr>
      <dsp:spPr>
        <a:xfrm>
          <a:off x="977227" y="369239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C85254E-9DD7-DB48-A853-7854499C8110}">
      <dsp:nvSpPr>
        <dsp:cNvPr id="0" name=""/>
        <dsp:cNvSpPr/>
      </dsp:nvSpPr>
      <dsp:spPr>
        <a:xfrm>
          <a:off x="2455169" y="2626448"/>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Learning Board</a:t>
          </a:r>
        </a:p>
      </dsp:txBody>
      <dsp:txXfrm>
        <a:off x="2676103" y="2816127"/>
        <a:ext cx="984641" cy="845343"/>
      </dsp:txXfrm>
    </dsp:sp>
    <dsp:sp modelId="{181A4E5D-6474-D642-80DE-99B428F01949}">
      <dsp:nvSpPr>
        <dsp:cNvPr id="0" name=""/>
        <dsp:cNvSpPr/>
      </dsp:nvSpPr>
      <dsp:spPr>
        <a:xfrm>
          <a:off x="3436935" y="3685878"/>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CD2B57B-2A62-544C-86B6-5D7D45E814D3}">
      <dsp:nvSpPr>
        <dsp:cNvPr id="0" name=""/>
        <dsp:cNvSpPr/>
      </dsp:nvSpPr>
      <dsp:spPr>
        <a:xfrm>
          <a:off x="3681998" y="3304809"/>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3676BE6-AFCB-5541-B654-B71A832C1559}">
      <dsp:nvSpPr>
        <dsp:cNvPr id="0" name=""/>
        <dsp:cNvSpPr/>
      </dsp:nvSpPr>
      <dsp:spPr>
        <a:xfrm>
          <a:off x="3716791" y="3849845"/>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E133AE8-0386-6249-B179-CD7ABF63DB3A}">
      <dsp:nvSpPr>
        <dsp:cNvPr id="0" name=""/>
        <dsp:cNvSpPr/>
      </dsp:nvSpPr>
      <dsp:spPr>
        <a:xfrm>
          <a:off x="1227584" y="1953302"/>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Meeting Facilitation</a:t>
          </a:r>
        </a:p>
      </dsp:txBody>
      <dsp:txXfrm>
        <a:off x="1448518" y="2142981"/>
        <a:ext cx="984641" cy="845343"/>
      </dsp:txXfrm>
    </dsp:sp>
    <dsp:sp modelId="{228485E2-73D6-834C-AABE-E1B47CC242F0}">
      <dsp:nvSpPr>
        <dsp:cNvPr id="0" name=""/>
        <dsp:cNvSpPr/>
      </dsp:nvSpPr>
      <dsp:spPr>
        <a:xfrm>
          <a:off x="2204812" y="197644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98FB082-FC87-BD4D-BF1A-E587E8DF1EAC}">
      <dsp:nvSpPr>
        <dsp:cNvPr id="0" name=""/>
        <dsp:cNvSpPr/>
      </dsp:nvSpPr>
      <dsp:spPr>
        <a:xfrm>
          <a:off x="2455169" y="1272333"/>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25E8E5-1580-7944-89A2-CF837FC90368}">
      <dsp:nvSpPr>
        <dsp:cNvPr id="0" name=""/>
        <dsp:cNvSpPr/>
      </dsp:nvSpPr>
      <dsp:spPr>
        <a:xfrm>
          <a:off x="2495257" y="181508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84A5AF4-5904-5F40-82D1-8BE99F5A0D84}">
      <dsp:nvSpPr>
        <dsp:cNvPr id="0" name=""/>
        <dsp:cNvSpPr/>
      </dsp:nvSpPr>
      <dsp:spPr>
        <a:xfrm>
          <a:off x="3681998" y="1950694"/>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Action Plan</a:t>
          </a:r>
        </a:p>
      </dsp:txBody>
      <dsp:txXfrm>
        <a:off x="3902932" y="2140373"/>
        <a:ext cx="984641" cy="845343"/>
      </dsp:txXfrm>
    </dsp:sp>
    <dsp:sp modelId="{690936FE-06E8-E846-B779-3D84153D98FD}">
      <dsp:nvSpPr>
        <dsp:cNvPr id="0" name=""/>
        <dsp:cNvSpPr/>
      </dsp:nvSpPr>
      <dsp:spPr>
        <a:xfrm>
          <a:off x="4916390" y="2493449"/>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C184BF6-C832-3945-9BF3-49EEDE4D026F}">
      <dsp:nvSpPr>
        <dsp:cNvPr id="0" name=""/>
        <dsp:cNvSpPr/>
      </dsp:nvSpPr>
      <dsp:spPr>
        <a:xfrm>
          <a:off x="4909583" y="2639161"/>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DD4FD99-F1D4-AF4D-A5FE-28954ED74CCF}">
      <dsp:nvSpPr>
        <dsp:cNvPr id="0" name=""/>
        <dsp:cNvSpPr/>
      </dsp:nvSpPr>
      <dsp:spPr>
        <a:xfrm>
          <a:off x="5187926" y="2661327"/>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06A179-39FD-464C-BF00-71ACD19F106F}">
      <dsp:nvSpPr>
        <dsp:cNvPr id="0" name=""/>
        <dsp:cNvSpPr/>
      </dsp:nvSpPr>
      <dsp:spPr>
        <a:xfrm>
          <a:off x="4909583" y="1285372"/>
          <a:ext cx="1426509" cy="1224701"/>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a:t>Communica-tion</a:t>
          </a:r>
          <a:r>
            <a:rPr lang="en-US" sz="1600" kern="1200" dirty="0"/>
            <a:t> Plan</a:t>
          </a:r>
        </a:p>
      </dsp:txBody>
      <dsp:txXfrm>
        <a:off x="5130517" y="1475051"/>
        <a:ext cx="984641" cy="845343"/>
      </dsp:txXfrm>
    </dsp:sp>
    <dsp:sp modelId="{38145741-CCE9-6D4C-877E-88BE848DD7CC}">
      <dsp:nvSpPr>
        <dsp:cNvPr id="0" name=""/>
        <dsp:cNvSpPr/>
      </dsp:nvSpPr>
      <dsp:spPr>
        <a:xfrm>
          <a:off x="6143975" y="1834320"/>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78771BF-4763-A142-B502-AD0BB34A8669}">
      <dsp:nvSpPr>
        <dsp:cNvPr id="0" name=""/>
        <dsp:cNvSpPr/>
      </dsp:nvSpPr>
      <dsp:spPr>
        <a:xfrm>
          <a:off x="6137168" y="1968623"/>
          <a:ext cx="1426509" cy="1224701"/>
        </a:xfrm>
        <a:prstGeom prst="hexagon">
          <a:avLst>
            <a:gd name="adj" fmla="val 25000"/>
            <a:gd name="vf" fmla="val 11547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819E8E-E950-C941-810D-ED1E3488A582}">
      <dsp:nvSpPr>
        <dsp:cNvPr id="0" name=""/>
        <dsp:cNvSpPr/>
      </dsp:nvSpPr>
      <dsp:spPr>
        <a:xfrm>
          <a:off x="6421562" y="1996005"/>
          <a:ext cx="166400" cy="14343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Tests of </a:t>
          </a:r>
          <a:r>
            <a:rPr lang="en-US" sz="2600" b="1" kern="1200" dirty="0">
              <a:solidFill>
                <a:srgbClr val="FF0000"/>
              </a:solidFill>
            </a:rPr>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Multiple PDCAs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Implement the New </a:t>
          </a:r>
          <a:r>
            <a:rPr lang="en-US" sz="2800" b="1" kern="1200" dirty="0">
              <a:solidFill>
                <a:srgbClr val="FF0000"/>
              </a:solidFill>
            </a:rPr>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Sustain the New </a:t>
          </a:r>
          <a:r>
            <a:rPr lang="en-US" sz="2800" b="1" kern="1200" dirty="0">
              <a:solidFill>
                <a:srgbClr val="FF0000"/>
              </a:solidFill>
            </a:rPr>
            <a:t>CHANGE</a:t>
          </a:r>
        </a:p>
      </dsp:txBody>
      <dsp:txXfrm>
        <a:off x="8562015" y="1368747"/>
        <a:ext cx="1613842" cy="161384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E094C-6C8D-2747-BB45-36BC7A9C6CC6}">
      <dsp:nvSpPr>
        <dsp:cNvPr id="0" name=""/>
        <dsp:cNvSpPr/>
      </dsp:nvSpPr>
      <dsp:spPr>
        <a:xfrm>
          <a:off x="9242"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p>
      </dsp:txBody>
      <dsp:txXfrm>
        <a:off x="57787" y="1395494"/>
        <a:ext cx="2665308" cy="1560349"/>
      </dsp:txXfrm>
    </dsp:sp>
    <dsp:sp modelId="{9FB9088F-680F-8E49-AE24-B4F010A52C30}">
      <dsp:nvSpPr>
        <dsp:cNvPr id="0" name=""/>
        <dsp:cNvSpPr/>
      </dsp:nvSpPr>
      <dsp:spPr>
        <a:xfrm>
          <a:off x="3047880" y="1833131"/>
          <a:ext cx="585628" cy="68507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3047880" y="1970146"/>
        <a:ext cx="409940" cy="411044"/>
      </dsp:txXfrm>
    </dsp:sp>
    <dsp:sp modelId="{587F5A82-D847-BC46-AD7F-12A57F6A6E1D}">
      <dsp:nvSpPr>
        <dsp:cNvPr id="0" name=""/>
        <dsp:cNvSpPr/>
      </dsp:nvSpPr>
      <dsp:spPr>
        <a:xfrm>
          <a:off x="3876600"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p>
      </dsp:txBody>
      <dsp:txXfrm>
        <a:off x="3925145" y="1395494"/>
        <a:ext cx="2665308" cy="1560349"/>
      </dsp:txXfrm>
    </dsp:sp>
    <dsp:sp modelId="{B2D143C3-4BF4-4B46-9493-556417BA1697}">
      <dsp:nvSpPr>
        <dsp:cNvPr id="0" name=""/>
        <dsp:cNvSpPr/>
      </dsp:nvSpPr>
      <dsp:spPr>
        <a:xfrm>
          <a:off x="6915239" y="1833131"/>
          <a:ext cx="585628" cy="685074"/>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p>
      </dsp:txBody>
      <dsp:txXfrm>
        <a:off x="6915239" y="1970146"/>
        <a:ext cx="409940" cy="411044"/>
      </dsp:txXfrm>
    </dsp:sp>
    <dsp:sp modelId="{467FFE45-6FE0-3D49-9E6D-366985B299A6}">
      <dsp:nvSpPr>
        <dsp:cNvPr id="0" name=""/>
        <dsp:cNvSpPr/>
      </dsp:nvSpPr>
      <dsp:spPr>
        <a:xfrm>
          <a:off x="7743958" y="1346949"/>
          <a:ext cx="2762398" cy="165743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a:p>
      </dsp:txBody>
      <dsp:txXfrm>
        <a:off x="7792503" y="1395494"/>
        <a:ext cx="2665308" cy="15603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32288-8860-FD4F-A3B8-21018701F3CF}">
      <dsp:nvSpPr>
        <dsp:cNvPr id="0" name=""/>
        <dsp:cNvSpPr/>
      </dsp:nvSpPr>
      <dsp:spPr>
        <a:xfrm>
          <a:off x="441290"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Input #1</a:t>
          </a:r>
        </a:p>
        <a:p>
          <a:pPr marL="114300" lvl="1" indent="-114300" algn="l" defTabSz="666750">
            <a:lnSpc>
              <a:spcPct val="90000"/>
            </a:lnSpc>
            <a:spcBef>
              <a:spcPct val="0"/>
            </a:spcBef>
            <a:spcAft>
              <a:spcPct val="15000"/>
            </a:spcAft>
            <a:buChar char="••"/>
          </a:pPr>
          <a:r>
            <a:rPr lang="en-US" sz="1500" kern="1200" dirty="0"/>
            <a:t>Input #2</a:t>
          </a:r>
        </a:p>
        <a:p>
          <a:pPr marL="114300" lvl="1" indent="-114300" algn="l" defTabSz="666750">
            <a:lnSpc>
              <a:spcPct val="90000"/>
            </a:lnSpc>
            <a:spcBef>
              <a:spcPct val="0"/>
            </a:spcBef>
            <a:spcAft>
              <a:spcPct val="15000"/>
            </a:spcAft>
            <a:buChar char="••"/>
          </a:pPr>
          <a:r>
            <a:rPr lang="en-US" sz="1500" kern="1200" dirty="0"/>
            <a:t>Input #3</a:t>
          </a:r>
        </a:p>
      </dsp:txBody>
      <dsp:txXfrm>
        <a:off x="877591" y="1641734"/>
        <a:ext cx="850786" cy="1067869"/>
      </dsp:txXfrm>
    </dsp:sp>
    <dsp:sp modelId="{5FBE038A-EF5F-1548-8EF4-C3C972D59102}">
      <dsp:nvSpPr>
        <dsp:cNvPr id="0" name=""/>
        <dsp:cNvSpPr/>
      </dsp:nvSpPr>
      <dsp:spPr>
        <a:xfrm>
          <a:off x="4989" y="1739368"/>
          <a:ext cx="872601" cy="872601"/>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a:solidFill>
                <a:schemeClr val="tx1"/>
              </a:solidFill>
            </a:rPr>
            <a:t>INPUTS</a:t>
          </a:r>
        </a:p>
      </dsp:txBody>
      <dsp:txXfrm>
        <a:off x="132778" y="1867157"/>
        <a:ext cx="617023" cy="617023"/>
      </dsp:txXfrm>
    </dsp:sp>
    <dsp:sp modelId="{17B7B440-3C12-C746-BFA4-8251FED9FBEE}">
      <dsp:nvSpPr>
        <dsp:cNvPr id="0" name=""/>
        <dsp:cNvSpPr/>
      </dsp:nvSpPr>
      <dsp:spPr>
        <a:xfrm>
          <a:off x="2731869"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171450" lvl="1" indent="0" algn="l" defTabSz="844550">
            <a:lnSpc>
              <a:spcPct val="90000"/>
            </a:lnSpc>
            <a:spcBef>
              <a:spcPct val="0"/>
            </a:spcBef>
            <a:spcAft>
              <a:spcPct val="15000"/>
            </a:spcAft>
            <a:buNone/>
          </a:pPr>
          <a:r>
            <a:rPr lang="en-US" sz="3200" kern="1200" dirty="0"/>
            <a:t>A</a:t>
          </a:r>
        </a:p>
      </dsp:txBody>
      <dsp:txXfrm>
        <a:off x="3168170" y="1641734"/>
        <a:ext cx="850786" cy="1067869"/>
      </dsp:txXfrm>
    </dsp:sp>
    <dsp:sp modelId="{FE91ED82-B84F-4C47-ABA9-35B2A416CFC8}">
      <dsp:nvSpPr>
        <dsp:cNvPr id="0" name=""/>
        <dsp:cNvSpPr/>
      </dsp:nvSpPr>
      <dsp:spPr>
        <a:xfrm>
          <a:off x="2295568"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a:t>Process Step</a:t>
          </a:r>
        </a:p>
      </dsp:txBody>
      <dsp:txXfrm>
        <a:off x="2423357" y="1867157"/>
        <a:ext cx="617023" cy="617023"/>
      </dsp:txXfrm>
    </dsp:sp>
    <dsp:sp modelId="{3D79C2DA-0CBE-D549-9B64-C8A6BC8265C6}">
      <dsp:nvSpPr>
        <dsp:cNvPr id="0" name=""/>
        <dsp:cNvSpPr/>
      </dsp:nvSpPr>
      <dsp:spPr>
        <a:xfrm>
          <a:off x="502244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lvl="0" algn="ctr" defTabSz="1422400">
            <a:lnSpc>
              <a:spcPct val="90000"/>
            </a:lnSpc>
            <a:spcBef>
              <a:spcPct val="0"/>
            </a:spcBef>
            <a:spcAft>
              <a:spcPct val="35000"/>
            </a:spcAft>
          </a:pPr>
          <a:r>
            <a:rPr lang="en-US" sz="3200" kern="1200" dirty="0"/>
            <a:t>B</a:t>
          </a:r>
        </a:p>
      </dsp:txBody>
      <dsp:txXfrm>
        <a:off x="5458749" y="1641734"/>
        <a:ext cx="850786" cy="1067869"/>
      </dsp:txXfrm>
    </dsp:sp>
    <dsp:sp modelId="{87724D1A-170D-7145-9273-B79C70D57213}">
      <dsp:nvSpPr>
        <dsp:cNvPr id="0" name=""/>
        <dsp:cNvSpPr/>
      </dsp:nvSpPr>
      <dsp:spPr>
        <a:xfrm>
          <a:off x="458614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a:t>Process Step</a:t>
          </a:r>
        </a:p>
      </dsp:txBody>
      <dsp:txXfrm>
        <a:off x="4713936" y="1867157"/>
        <a:ext cx="617023" cy="617023"/>
      </dsp:txXfrm>
    </dsp:sp>
    <dsp:sp modelId="{27373CB1-0FC4-EA44-8053-481E4F7465AC}">
      <dsp:nvSpPr>
        <dsp:cNvPr id="0" name=""/>
        <dsp:cNvSpPr/>
      </dsp:nvSpPr>
      <dsp:spPr>
        <a:xfrm>
          <a:off x="731302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lvl="0" algn="ctr" defTabSz="1422400">
            <a:lnSpc>
              <a:spcPct val="90000"/>
            </a:lnSpc>
            <a:spcBef>
              <a:spcPct val="0"/>
            </a:spcBef>
            <a:spcAft>
              <a:spcPct val="35000"/>
            </a:spcAft>
          </a:pPr>
          <a:r>
            <a:rPr lang="en-US" sz="3200" kern="1200" dirty="0"/>
            <a:t>C</a:t>
          </a:r>
        </a:p>
      </dsp:txBody>
      <dsp:txXfrm>
        <a:off x="7749328" y="1641734"/>
        <a:ext cx="850786" cy="1067869"/>
      </dsp:txXfrm>
    </dsp:sp>
    <dsp:sp modelId="{B39DBD62-83E4-7D41-82F4-249ED32E5559}">
      <dsp:nvSpPr>
        <dsp:cNvPr id="0" name=""/>
        <dsp:cNvSpPr/>
      </dsp:nvSpPr>
      <dsp:spPr>
        <a:xfrm>
          <a:off x="687672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a:t>Process Step</a:t>
          </a:r>
        </a:p>
      </dsp:txBody>
      <dsp:txXfrm>
        <a:off x="7004516" y="1867157"/>
        <a:ext cx="617023" cy="617023"/>
      </dsp:txXfrm>
    </dsp:sp>
    <dsp:sp modelId="{703EB280-B295-DA48-AC05-0B7A91B137E2}">
      <dsp:nvSpPr>
        <dsp:cNvPr id="0" name=""/>
        <dsp:cNvSpPr/>
      </dsp:nvSpPr>
      <dsp:spPr>
        <a:xfrm>
          <a:off x="9603607" y="1410517"/>
          <a:ext cx="1745203" cy="1530302"/>
        </a:xfrm>
        <a:prstGeom prst="rightArrow">
          <a:avLst>
            <a:gd name="adj1" fmla="val 70000"/>
            <a:gd name="adj2" fmla="val 5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8298BDA-2A66-5D42-90B8-52AEE0A594A6}">
      <dsp:nvSpPr>
        <dsp:cNvPr id="0" name=""/>
        <dsp:cNvSpPr/>
      </dsp:nvSpPr>
      <dsp:spPr>
        <a:xfrm>
          <a:off x="9167306" y="1739368"/>
          <a:ext cx="872601" cy="872601"/>
        </a:xfrm>
        <a:prstGeom prst="flowChartTerminator">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kern="1200" dirty="0">
              <a:solidFill>
                <a:srgbClr val="FF0000"/>
              </a:solidFill>
            </a:rPr>
            <a:t>OUTPUT</a:t>
          </a:r>
        </a:p>
      </dsp:txBody>
      <dsp:txXfrm>
        <a:off x="9208431" y="1867147"/>
        <a:ext cx="790351" cy="61704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A799C-F9E0-5C4B-9EDD-6541BBF0D583}">
      <dsp:nvSpPr>
        <dsp:cNvPr id="0" name=""/>
        <dsp:cNvSpPr/>
      </dsp:nvSpPr>
      <dsp:spPr>
        <a:xfrm rot="5400000">
          <a:off x="-262718" y="264852"/>
          <a:ext cx="1751458" cy="122602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b="1" kern="1200" dirty="0"/>
            <a:t>INTERDEPENDANCE</a:t>
          </a:r>
        </a:p>
      </dsp:txBody>
      <dsp:txXfrm rot="-5400000">
        <a:off x="1" y="615145"/>
        <a:ext cx="1226021" cy="525437"/>
      </dsp:txXfrm>
    </dsp:sp>
    <dsp:sp modelId="{1C95E05A-0772-9043-873C-E632718CADAE}">
      <dsp:nvSpPr>
        <dsp:cNvPr id="0" name=""/>
        <dsp:cNvSpPr/>
      </dsp:nvSpPr>
      <dsp:spPr>
        <a:xfrm rot="5400000">
          <a:off x="3129886" y="-1901731"/>
          <a:ext cx="1138448" cy="494617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rtl="0">
            <a:lnSpc>
              <a:spcPct val="90000"/>
            </a:lnSpc>
            <a:spcBef>
              <a:spcPct val="0"/>
            </a:spcBef>
            <a:spcAft>
              <a:spcPct val="15000"/>
            </a:spcAft>
            <a:buChar char="••"/>
          </a:pPr>
          <a:r>
            <a:rPr lang="en-US" sz="3400" b="1" kern="1200" dirty="0"/>
            <a:t>See how components depend on each other</a:t>
          </a:r>
          <a:endParaRPr lang="en-US" sz="3400" kern="1200" dirty="0"/>
        </a:p>
      </dsp:txBody>
      <dsp:txXfrm rot="-5400000">
        <a:off x="1226021" y="57708"/>
        <a:ext cx="4890604" cy="1027300"/>
      </dsp:txXfrm>
    </dsp:sp>
    <dsp:sp modelId="{27D6980A-F684-384C-BD56-FC39CA3C77C7}">
      <dsp:nvSpPr>
        <dsp:cNvPr id="0" name=""/>
        <dsp:cNvSpPr/>
      </dsp:nvSpPr>
      <dsp:spPr>
        <a:xfrm rot="5400000">
          <a:off x="-262718" y="1823801"/>
          <a:ext cx="1751458" cy="122602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b="1" kern="1200" dirty="0"/>
            <a:t>SEE</a:t>
          </a:r>
        </a:p>
      </dsp:txBody>
      <dsp:txXfrm rot="-5400000">
        <a:off x="1" y="2174094"/>
        <a:ext cx="1226021" cy="525437"/>
      </dsp:txXfrm>
    </dsp:sp>
    <dsp:sp modelId="{2625E82C-2FF6-BF4D-8F58-D664B2A53E4B}">
      <dsp:nvSpPr>
        <dsp:cNvPr id="0" name=""/>
        <dsp:cNvSpPr/>
      </dsp:nvSpPr>
      <dsp:spPr>
        <a:xfrm rot="5400000">
          <a:off x="3129886" y="-342782"/>
          <a:ext cx="1138448" cy="494617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rtl="0">
            <a:lnSpc>
              <a:spcPct val="90000"/>
            </a:lnSpc>
            <a:spcBef>
              <a:spcPct val="0"/>
            </a:spcBef>
            <a:spcAft>
              <a:spcPct val="15000"/>
            </a:spcAft>
            <a:buChar char="••"/>
          </a:pPr>
          <a:r>
            <a:rPr lang="en-US" sz="3400" b="1" kern="1200"/>
            <a:t>Understand/See Process</a:t>
          </a:r>
          <a:endParaRPr lang="en-US" sz="3400" kern="1200"/>
        </a:p>
      </dsp:txBody>
      <dsp:txXfrm rot="-5400000">
        <a:off x="1226021" y="1616657"/>
        <a:ext cx="4890604" cy="1027300"/>
      </dsp:txXfrm>
    </dsp:sp>
    <dsp:sp modelId="{467A466C-483D-8F4D-8EA9-EB8B8A047197}">
      <dsp:nvSpPr>
        <dsp:cNvPr id="0" name=""/>
        <dsp:cNvSpPr/>
      </dsp:nvSpPr>
      <dsp:spPr>
        <a:xfrm rot="5400000">
          <a:off x="-262718" y="3366707"/>
          <a:ext cx="1751458" cy="122602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b="1" kern="1200" dirty="0"/>
            <a:t>IMPROVE</a:t>
          </a:r>
        </a:p>
      </dsp:txBody>
      <dsp:txXfrm rot="-5400000">
        <a:off x="1" y="3717000"/>
        <a:ext cx="1226021" cy="525437"/>
      </dsp:txXfrm>
    </dsp:sp>
    <dsp:sp modelId="{6E973882-83B6-DC46-9D8C-6933217EE70A}">
      <dsp:nvSpPr>
        <dsp:cNvPr id="0" name=""/>
        <dsp:cNvSpPr/>
      </dsp:nvSpPr>
      <dsp:spPr>
        <a:xfrm rot="5400000">
          <a:off x="3129886" y="1205738"/>
          <a:ext cx="1138448" cy="494617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1808" tIns="21590" rIns="21590" bIns="21590" numCol="1" spcCol="1270" anchor="ctr" anchorCtr="0">
          <a:noAutofit/>
        </a:bodyPr>
        <a:lstStyle/>
        <a:p>
          <a:pPr marL="285750" lvl="1" indent="-285750" algn="l" defTabSz="1511300" rtl="0">
            <a:lnSpc>
              <a:spcPct val="90000"/>
            </a:lnSpc>
            <a:spcBef>
              <a:spcPct val="0"/>
            </a:spcBef>
            <a:spcAft>
              <a:spcPct val="15000"/>
            </a:spcAft>
            <a:buChar char="••"/>
          </a:pPr>
          <a:r>
            <a:rPr lang="en-US" sz="3400" b="1" kern="1200" dirty="0"/>
            <a:t>Improve Process</a:t>
          </a:r>
          <a:endParaRPr lang="en-US" sz="3400" kern="1200" dirty="0"/>
        </a:p>
      </dsp:txBody>
      <dsp:txXfrm rot="-5400000">
        <a:off x="1226021" y="3165177"/>
        <a:ext cx="4890604" cy="10273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F0D70-7820-A04B-8342-1997B5858BEE}">
      <dsp:nvSpPr>
        <dsp:cNvPr id="0" name=""/>
        <dsp:cNvSpPr/>
      </dsp:nvSpPr>
      <dsp:spPr>
        <a:xfrm>
          <a:off x="4533"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a:p>
      </dsp:txBody>
      <dsp:txXfrm>
        <a:off x="28344" y="1459627"/>
        <a:ext cx="1307304" cy="765333"/>
      </dsp:txXfrm>
    </dsp:sp>
    <dsp:sp modelId="{6934D6B6-10F0-034A-A9F8-D71CAE30C742}">
      <dsp:nvSpPr>
        <dsp:cNvPr id="0" name=""/>
        <dsp:cNvSpPr/>
      </dsp:nvSpPr>
      <dsp:spPr>
        <a:xfrm>
          <a:off x="1494952"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494952" y="1741487"/>
        <a:ext cx="201071" cy="201613"/>
      </dsp:txXfrm>
    </dsp:sp>
    <dsp:sp modelId="{60DFAF20-D8E7-FC4E-8822-4281A7741E3A}">
      <dsp:nvSpPr>
        <dsp:cNvPr id="0" name=""/>
        <dsp:cNvSpPr/>
      </dsp:nvSpPr>
      <dsp:spPr>
        <a:xfrm>
          <a:off x="1901430"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a:p>
      </dsp:txBody>
      <dsp:txXfrm>
        <a:off x="1925241" y="1459627"/>
        <a:ext cx="1307304" cy="765333"/>
      </dsp:txXfrm>
    </dsp:sp>
    <dsp:sp modelId="{AEBED6B7-94FE-2843-B3B6-262AE6C8D1B8}">
      <dsp:nvSpPr>
        <dsp:cNvPr id="0" name=""/>
        <dsp:cNvSpPr/>
      </dsp:nvSpPr>
      <dsp:spPr>
        <a:xfrm>
          <a:off x="3391849" y="1674283"/>
          <a:ext cx="287244" cy="3360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391849" y="1741487"/>
        <a:ext cx="201071" cy="201613"/>
      </dsp:txXfrm>
    </dsp:sp>
    <dsp:sp modelId="{00926FE8-3626-E549-AD76-A8E1F31B483A}">
      <dsp:nvSpPr>
        <dsp:cNvPr id="0" name=""/>
        <dsp:cNvSpPr/>
      </dsp:nvSpPr>
      <dsp:spPr>
        <a:xfrm>
          <a:off x="3798327" y="1435816"/>
          <a:ext cx="1354926" cy="81295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endParaRPr lang="en-US" sz="3500" kern="1200"/>
        </a:p>
      </dsp:txBody>
      <dsp:txXfrm>
        <a:off x="3822138" y="1459627"/>
        <a:ext cx="1307304" cy="7653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848A12-117A-3748-BF3A-28726A0E3167}">
      <dsp:nvSpPr>
        <dsp:cNvPr id="0" name=""/>
        <dsp:cNvSpPr/>
      </dsp:nvSpPr>
      <dsp:spPr>
        <a:xfrm>
          <a:off x="4204089" y="2218550"/>
          <a:ext cx="91440" cy="413369"/>
        </a:xfrm>
        <a:custGeom>
          <a:avLst/>
          <a:gdLst/>
          <a:ahLst/>
          <a:cxnLst/>
          <a:rect l="0" t="0" r="0" b="0"/>
          <a:pathLst>
            <a:path>
              <a:moveTo>
                <a:pt x="45720" y="0"/>
              </a:moveTo>
              <a:lnTo>
                <a:pt x="4572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D0351A1-4DBF-A84E-B2CE-39092ED1B410}">
      <dsp:nvSpPr>
        <dsp:cNvPr id="0" name=""/>
        <dsp:cNvSpPr/>
      </dsp:nvSpPr>
      <dsp:spPr>
        <a:xfrm>
          <a:off x="2946925" y="902638"/>
          <a:ext cx="1302883" cy="413369"/>
        </a:xfrm>
        <a:custGeom>
          <a:avLst/>
          <a:gdLst/>
          <a:ahLst/>
          <a:cxnLst/>
          <a:rect l="0" t="0" r="0" b="0"/>
          <a:pathLst>
            <a:path>
              <a:moveTo>
                <a:pt x="0" y="0"/>
              </a:moveTo>
              <a:lnTo>
                <a:pt x="0" y="281699"/>
              </a:lnTo>
              <a:lnTo>
                <a:pt x="1302883" y="281699"/>
              </a:lnTo>
              <a:lnTo>
                <a:pt x="1302883"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FEC5BE9-58D1-DA4A-AD9B-208F76415247}">
      <dsp:nvSpPr>
        <dsp:cNvPr id="0" name=""/>
        <dsp:cNvSpPr/>
      </dsp:nvSpPr>
      <dsp:spPr>
        <a:xfrm>
          <a:off x="1644042" y="2218550"/>
          <a:ext cx="868588" cy="413369"/>
        </a:xfrm>
        <a:custGeom>
          <a:avLst/>
          <a:gdLst/>
          <a:ahLst/>
          <a:cxnLst/>
          <a:rect l="0" t="0" r="0" b="0"/>
          <a:pathLst>
            <a:path>
              <a:moveTo>
                <a:pt x="0" y="0"/>
              </a:moveTo>
              <a:lnTo>
                <a:pt x="0" y="281699"/>
              </a:lnTo>
              <a:lnTo>
                <a:pt x="868588" y="281699"/>
              </a:lnTo>
              <a:lnTo>
                <a:pt x="868588"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508CC29-BF7F-504F-8365-64D721F53664}">
      <dsp:nvSpPr>
        <dsp:cNvPr id="0" name=""/>
        <dsp:cNvSpPr/>
      </dsp:nvSpPr>
      <dsp:spPr>
        <a:xfrm>
          <a:off x="775453" y="2218550"/>
          <a:ext cx="868588" cy="413369"/>
        </a:xfrm>
        <a:custGeom>
          <a:avLst/>
          <a:gdLst/>
          <a:ahLst/>
          <a:cxnLst/>
          <a:rect l="0" t="0" r="0" b="0"/>
          <a:pathLst>
            <a:path>
              <a:moveTo>
                <a:pt x="868588" y="0"/>
              </a:moveTo>
              <a:lnTo>
                <a:pt x="868588" y="281699"/>
              </a:lnTo>
              <a:lnTo>
                <a:pt x="0" y="281699"/>
              </a:lnTo>
              <a:lnTo>
                <a:pt x="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448B3CF-0C97-7A41-ACD7-82137EFA077C}">
      <dsp:nvSpPr>
        <dsp:cNvPr id="0" name=""/>
        <dsp:cNvSpPr/>
      </dsp:nvSpPr>
      <dsp:spPr>
        <a:xfrm>
          <a:off x="1644042" y="902638"/>
          <a:ext cx="1302883" cy="413369"/>
        </a:xfrm>
        <a:custGeom>
          <a:avLst/>
          <a:gdLst/>
          <a:ahLst/>
          <a:cxnLst/>
          <a:rect l="0" t="0" r="0" b="0"/>
          <a:pathLst>
            <a:path>
              <a:moveTo>
                <a:pt x="1302883" y="0"/>
              </a:moveTo>
              <a:lnTo>
                <a:pt x="1302883" y="281699"/>
              </a:lnTo>
              <a:lnTo>
                <a:pt x="0" y="281699"/>
              </a:lnTo>
              <a:lnTo>
                <a:pt x="0"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194476-3B34-104D-BA48-06BC46246562}">
      <dsp:nvSpPr>
        <dsp:cNvPr id="0" name=""/>
        <dsp:cNvSpPr/>
      </dsp:nvSpPr>
      <dsp:spPr>
        <a:xfrm>
          <a:off x="2236262" y="95"/>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03ABA8-29ED-1F48-BA16-2535818C99BD}">
      <dsp:nvSpPr>
        <dsp:cNvPr id="0" name=""/>
        <dsp:cNvSpPr/>
      </dsp:nvSpPr>
      <dsp:spPr>
        <a:xfrm>
          <a:off x="2394187" y="150124"/>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2420622" y="176559"/>
        <a:ext cx="1368457" cy="849672"/>
      </dsp:txXfrm>
    </dsp:sp>
    <dsp:sp modelId="{2C2E4332-C82B-8A46-8C1A-6A30A66EFCA7}">
      <dsp:nvSpPr>
        <dsp:cNvPr id="0" name=""/>
        <dsp:cNvSpPr/>
      </dsp:nvSpPr>
      <dsp:spPr>
        <a:xfrm>
          <a:off x="933378"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D85435A-C1F7-224A-B881-44131E822765}">
      <dsp:nvSpPr>
        <dsp:cNvPr id="0" name=""/>
        <dsp:cNvSpPr/>
      </dsp:nvSpPr>
      <dsp:spPr>
        <a:xfrm>
          <a:off x="1091304"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1117739" y="1492472"/>
        <a:ext cx="1368457" cy="849672"/>
      </dsp:txXfrm>
    </dsp:sp>
    <dsp:sp modelId="{6E50E8DE-BDD4-1D4B-A101-1A3496E48078}">
      <dsp:nvSpPr>
        <dsp:cNvPr id="0" name=""/>
        <dsp:cNvSpPr/>
      </dsp:nvSpPr>
      <dsp:spPr>
        <a:xfrm>
          <a:off x="64789"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F5C89D6-BAE1-4E48-B7E9-F046B57AE70D}">
      <dsp:nvSpPr>
        <dsp:cNvPr id="0" name=""/>
        <dsp:cNvSpPr/>
      </dsp:nvSpPr>
      <dsp:spPr>
        <a:xfrm>
          <a:off x="222715"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249150" y="2808384"/>
        <a:ext cx="1368457" cy="849672"/>
      </dsp:txXfrm>
    </dsp:sp>
    <dsp:sp modelId="{99A959B7-B795-4244-9908-983A3D885E75}">
      <dsp:nvSpPr>
        <dsp:cNvPr id="0" name=""/>
        <dsp:cNvSpPr/>
      </dsp:nvSpPr>
      <dsp:spPr>
        <a:xfrm>
          <a:off x="1801967"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B404FF1-D51E-7F42-BFC7-1715AE90254A}">
      <dsp:nvSpPr>
        <dsp:cNvPr id="0" name=""/>
        <dsp:cNvSpPr/>
      </dsp:nvSpPr>
      <dsp:spPr>
        <a:xfrm>
          <a:off x="1959892"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1986327" y="2808384"/>
        <a:ext cx="1368457" cy="849672"/>
      </dsp:txXfrm>
    </dsp:sp>
    <dsp:sp modelId="{B6144619-90B2-7C46-84CC-3B2EE0696CF3}">
      <dsp:nvSpPr>
        <dsp:cNvPr id="0" name=""/>
        <dsp:cNvSpPr/>
      </dsp:nvSpPr>
      <dsp:spPr>
        <a:xfrm>
          <a:off x="3539145"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A325DCB1-1F75-9647-99F2-76FFBAAE8FFA}">
      <dsp:nvSpPr>
        <dsp:cNvPr id="0" name=""/>
        <dsp:cNvSpPr/>
      </dsp:nvSpPr>
      <dsp:spPr>
        <a:xfrm>
          <a:off x="3697070"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3723505" y="1492472"/>
        <a:ext cx="1368457" cy="849672"/>
      </dsp:txXfrm>
    </dsp:sp>
    <dsp:sp modelId="{EE4301B9-A51C-964F-939E-3E8A162C58E2}">
      <dsp:nvSpPr>
        <dsp:cNvPr id="0" name=""/>
        <dsp:cNvSpPr/>
      </dsp:nvSpPr>
      <dsp:spPr>
        <a:xfrm>
          <a:off x="3539145"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517DF88-993E-DC40-889F-1F433BB32939}">
      <dsp:nvSpPr>
        <dsp:cNvPr id="0" name=""/>
        <dsp:cNvSpPr/>
      </dsp:nvSpPr>
      <dsp:spPr>
        <a:xfrm>
          <a:off x="3697070"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3723505" y="2808384"/>
        <a:ext cx="1368457" cy="84967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16255-7192-F644-9D70-09320B892894}">
      <dsp:nvSpPr>
        <dsp:cNvPr id="0" name=""/>
        <dsp:cNvSpPr/>
      </dsp:nvSpPr>
      <dsp:spPr>
        <a:xfrm>
          <a:off x="4204089" y="2218550"/>
          <a:ext cx="91440" cy="413369"/>
        </a:xfrm>
        <a:custGeom>
          <a:avLst/>
          <a:gdLst/>
          <a:ahLst/>
          <a:cxnLst/>
          <a:rect l="0" t="0" r="0" b="0"/>
          <a:pathLst>
            <a:path>
              <a:moveTo>
                <a:pt x="45720" y="0"/>
              </a:moveTo>
              <a:lnTo>
                <a:pt x="4572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3E7A44A-6E82-2842-900D-F49D3EC3DD31}">
      <dsp:nvSpPr>
        <dsp:cNvPr id="0" name=""/>
        <dsp:cNvSpPr/>
      </dsp:nvSpPr>
      <dsp:spPr>
        <a:xfrm>
          <a:off x="2946925" y="902638"/>
          <a:ext cx="1302883" cy="413369"/>
        </a:xfrm>
        <a:custGeom>
          <a:avLst/>
          <a:gdLst/>
          <a:ahLst/>
          <a:cxnLst/>
          <a:rect l="0" t="0" r="0" b="0"/>
          <a:pathLst>
            <a:path>
              <a:moveTo>
                <a:pt x="0" y="0"/>
              </a:moveTo>
              <a:lnTo>
                <a:pt x="0" y="281699"/>
              </a:lnTo>
              <a:lnTo>
                <a:pt x="1302883" y="281699"/>
              </a:lnTo>
              <a:lnTo>
                <a:pt x="1302883"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F9D30E-4EF0-8D4D-9877-D99DE91A0DD7}">
      <dsp:nvSpPr>
        <dsp:cNvPr id="0" name=""/>
        <dsp:cNvSpPr/>
      </dsp:nvSpPr>
      <dsp:spPr>
        <a:xfrm>
          <a:off x="1644042" y="2218550"/>
          <a:ext cx="868588" cy="413369"/>
        </a:xfrm>
        <a:custGeom>
          <a:avLst/>
          <a:gdLst/>
          <a:ahLst/>
          <a:cxnLst/>
          <a:rect l="0" t="0" r="0" b="0"/>
          <a:pathLst>
            <a:path>
              <a:moveTo>
                <a:pt x="0" y="0"/>
              </a:moveTo>
              <a:lnTo>
                <a:pt x="0" y="281699"/>
              </a:lnTo>
              <a:lnTo>
                <a:pt x="868588" y="281699"/>
              </a:lnTo>
              <a:lnTo>
                <a:pt x="868588"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F07D31-7B2C-4C46-BD8A-18F296814D2D}">
      <dsp:nvSpPr>
        <dsp:cNvPr id="0" name=""/>
        <dsp:cNvSpPr/>
      </dsp:nvSpPr>
      <dsp:spPr>
        <a:xfrm>
          <a:off x="775453" y="2218550"/>
          <a:ext cx="868588" cy="413369"/>
        </a:xfrm>
        <a:custGeom>
          <a:avLst/>
          <a:gdLst/>
          <a:ahLst/>
          <a:cxnLst/>
          <a:rect l="0" t="0" r="0" b="0"/>
          <a:pathLst>
            <a:path>
              <a:moveTo>
                <a:pt x="868588" y="0"/>
              </a:moveTo>
              <a:lnTo>
                <a:pt x="868588" y="281699"/>
              </a:lnTo>
              <a:lnTo>
                <a:pt x="0" y="281699"/>
              </a:lnTo>
              <a:lnTo>
                <a:pt x="0" y="413369"/>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13112D5-1904-7443-8AAD-C006D3640FFD}">
      <dsp:nvSpPr>
        <dsp:cNvPr id="0" name=""/>
        <dsp:cNvSpPr/>
      </dsp:nvSpPr>
      <dsp:spPr>
        <a:xfrm>
          <a:off x="1644042" y="902638"/>
          <a:ext cx="1302883" cy="413369"/>
        </a:xfrm>
        <a:custGeom>
          <a:avLst/>
          <a:gdLst/>
          <a:ahLst/>
          <a:cxnLst/>
          <a:rect l="0" t="0" r="0" b="0"/>
          <a:pathLst>
            <a:path>
              <a:moveTo>
                <a:pt x="1302883" y="0"/>
              </a:moveTo>
              <a:lnTo>
                <a:pt x="1302883" y="281699"/>
              </a:lnTo>
              <a:lnTo>
                <a:pt x="0" y="281699"/>
              </a:lnTo>
              <a:lnTo>
                <a:pt x="0" y="413369"/>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A56F52-7D4D-0640-91C9-0FE25ED815E9}">
      <dsp:nvSpPr>
        <dsp:cNvPr id="0" name=""/>
        <dsp:cNvSpPr/>
      </dsp:nvSpPr>
      <dsp:spPr>
        <a:xfrm>
          <a:off x="2236262" y="95"/>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792BA2F-EE1E-454E-AAAC-B7C70F1F8FA6}">
      <dsp:nvSpPr>
        <dsp:cNvPr id="0" name=""/>
        <dsp:cNvSpPr/>
      </dsp:nvSpPr>
      <dsp:spPr>
        <a:xfrm>
          <a:off x="2394187" y="150124"/>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2420622" y="176559"/>
        <a:ext cx="1368457" cy="849672"/>
      </dsp:txXfrm>
    </dsp:sp>
    <dsp:sp modelId="{81EEF22D-8BEF-D94E-895B-A339A0834BCB}">
      <dsp:nvSpPr>
        <dsp:cNvPr id="0" name=""/>
        <dsp:cNvSpPr/>
      </dsp:nvSpPr>
      <dsp:spPr>
        <a:xfrm>
          <a:off x="933378"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6121656-A02B-7E4D-8200-4EB8FF5A76DA}">
      <dsp:nvSpPr>
        <dsp:cNvPr id="0" name=""/>
        <dsp:cNvSpPr/>
      </dsp:nvSpPr>
      <dsp:spPr>
        <a:xfrm>
          <a:off x="1091304"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1117739" y="1492472"/>
        <a:ext cx="1368457" cy="849672"/>
      </dsp:txXfrm>
    </dsp:sp>
    <dsp:sp modelId="{A3F36E16-5F9C-A540-91BB-D239F471EC04}">
      <dsp:nvSpPr>
        <dsp:cNvPr id="0" name=""/>
        <dsp:cNvSpPr/>
      </dsp:nvSpPr>
      <dsp:spPr>
        <a:xfrm>
          <a:off x="64789"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EC7870C-F557-5149-9A2D-82F86A78F5C3}">
      <dsp:nvSpPr>
        <dsp:cNvPr id="0" name=""/>
        <dsp:cNvSpPr/>
      </dsp:nvSpPr>
      <dsp:spPr>
        <a:xfrm>
          <a:off x="222715"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249150" y="2808384"/>
        <a:ext cx="1368457" cy="849672"/>
      </dsp:txXfrm>
    </dsp:sp>
    <dsp:sp modelId="{325E4D40-0010-F446-B866-5539139487A6}">
      <dsp:nvSpPr>
        <dsp:cNvPr id="0" name=""/>
        <dsp:cNvSpPr/>
      </dsp:nvSpPr>
      <dsp:spPr>
        <a:xfrm>
          <a:off x="1801967"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04D77BE-4A85-1543-B084-A3A0F0AC590F}">
      <dsp:nvSpPr>
        <dsp:cNvPr id="0" name=""/>
        <dsp:cNvSpPr/>
      </dsp:nvSpPr>
      <dsp:spPr>
        <a:xfrm>
          <a:off x="1959892"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1986327" y="2808384"/>
        <a:ext cx="1368457" cy="849672"/>
      </dsp:txXfrm>
    </dsp:sp>
    <dsp:sp modelId="{775191D7-FAB7-CA40-A31D-D381859151E1}">
      <dsp:nvSpPr>
        <dsp:cNvPr id="0" name=""/>
        <dsp:cNvSpPr/>
      </dsp:nvSpPr>
      <dsp:spPr>
        <a:xfrm>
          <a:off x="3539145" y="1316008"/>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D1EFCC2-1E9E-9E4B-8A8C-1E48976A2529}">
      <dsp:nvSpPr>
        <dsp:cNvPr id="0" name=""/>
        <dsp:cNvSpPr/>
      </dsp:nvSpPr>
      <dsp:spPr>
        <a:xfrm>
          <a:off x="3697070" y="1466037"/>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3723505" y="1492472"/>
        <a:ext cx="1368457" cy="849672"/>
      </dsp:txXfrm>
    </dsp:sp>
    <dsp:sp modelId="{AEDD1CF5-A840-B444-86FE-70937AFA3EC7}">
      <dsp:nvSpPr>
        <dsp:cNvPr id="0" name=""/>
        <dsp:cNvSpPr/>
      </dsp:nvSpPr>
      <dsp:spPr>
        <a:xfrm>
          <a:off x="3539145" y="2631920"/>
          <a:ext cx="1421327" cy="90254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C15C63-629D-0E44-9B59-0A88C5C97E50}">
      <dsp:nvSpPr>
        <dsp:cNvPr id="0" name=""/>
        <dsp:cNvSpPr/>
      </dsp:nvSpPr>
      <dsp:spPr>
        <a:xfrm>
          <a:off x="3697070" y="2781949"/>
          <a:ext cx="1421327" cy="90254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endParaRPr lang="en-US" sz="3700" kern="1200"/>
        </a:p>
      </dsp:txBody>
      <dsp:txXfrm>
        <a:off x="3723505" y="2808384"/>
        <a:ext cx="1368457" cy="8496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DC01F-EC5F-4345-844A-A9FA62B07C17}">
      <dsp:nvSpPr>
        <dsp:cNvPr id="0" name=""/>
        <dsp:cNvSpPr/>
      </dsp:nvSpPr>
      <dsp:spPr>
        <a:xfrm>
          <a:off x="788782" y="3129"/>
          <a:ext cx="3311797" cy="13247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610" tIns="27305" rIns="0" bIns="27305" numCol="1" spcCol="1270" anchor="ctr" anchorCtr="0">
          <a:noAutofit/>
        </a:bodyPr>
        <a:lstStyle/>
        <a:p>
          <a:pPr lvl="0" algn="ctr" defTabSz="1911350">
            <a:lnSpc>
              <a:spcPct val="90000"/>
            </a:lnSpc>
            <a:spcBef>
              <a:spcPct val="0"/>
            </a:spcBef>
            <a:spcAft>
              <a:spcPct val="35000"/>
            </a:spcAft>
          </a:pPr>
          <a:r>
            <a:rPr lang="en-US" sz="4300" kern="1200" dirty="0"/>
            <a:t>AIM</a:t>
          </a:r>
        </a:p>
      </dsp:txBody>
      <dsp:txXfrm>
        <a:off x="1451142" y="3129"/>
        <a:ext cx="1987078" cy="1324719"/>
      </dsp:txXfrm>
    </dsp:sp>
    <dsp:sp modelId="{C94203B5-AAA4-4643-96AB-A8AA17B26358}">
      <dsp:nvSpPr>
        <dsp:cNvPr id="0" name=""/>
        <dsp:cNvSpPr/>
      </dsp:nvSpPr>
      <dsp:spPr>
        <a:xfrm>
          <a:off x="3670046" y="115730"/>
          <a:ext cx="5989233"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kern="1200" dirty="0"/>
            <a:t>What are you trying to accomplish?</a:t>
          </a:r>
        </a:p>
      </dsp:txBody>
      <dsp:txXfrm>
        <a:off x="4219804" y="115730"/>
        <a:ext cx="4889717" cy="1099516"/>
      </dsp:txXfrm>
    </dsp:sp>
    <dsp:sp modelId="{0B4188B1-65F9-F442-B3D2-4E552D0DE9FE}">
      <dsp:nvSpPr>
        <dsp:cNvPr id="0" name=""/>
        <dsp:cNvSpPr/>
      </dsp:nvSpPr>
      <dsp:spPr>
        <a:xfrm>
          <a:off x="788782" y="1513309"/>
          <a:ext cx="3311797" cy="13247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610" tIns="27305" rIns="0" bIns="27305" numCol="1" spcCol="1270" anchor="ctr" anchorCtr="0">
          <a:noAutofit/>
        </a:bodyPr>
        <a:lstStyle/>
        <a:p>
          <a:pPr lvl="0" algn="ctr" defTabSz="1911350">
            <a:lnSpc>
              <a:spcPct val="90000"/>
            </a:lnSpc>
            <a:spcBef>
              <a:spcPct val="0"/>
            </a:spcBef>
            <a:spcAft>
              <a:spcPct val="35000"/>
            </a:spcAft>
          </a:pPr>
          <a:r>
            <a:rPr lang="en-US" sz="4300" kern="1200" dirty="0"/>
            <a:t>METRIC</a:t>
          </a:r>
        </a:p>
      </dsp:txBody>
      <dsp:txXfrm>
        <a:off x="1451142" y="1513309"/>
        <a:ext cx="1987078" cy="1324719"/>
      </dsp:txXfrm>
    </dsp:sp>
    <dsp:sp modelId="{4F70CD7B-AF24-1A4F-A08F-1E6F138C07AD}">
      <dsp:nvSpPr>
        <dsp:cNvPr id="0" name=""/>
        <dsp:cNvSpPr/>
      </dsp:nvSpPr>
      <dsp:spPr>
        <a:xfrm>
          <a:off x="3670046" y="1625910"/>
          <a:ext cx="6016144"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b="1" kern="1200" dirty="0">
              <a:solidFill>
                <a:schemeClr val="accent6"/>
              </a:solidFill>
            </a:rPr>
            <a:t>How will you know if a change is an improvement?</a:t>
          </a:r>
        </a:p>
      </dsp:txBody>
      <dsp:txXfrm>
        <a:off x="4219804" y="1625910"/>
        <a:ext cx="4916628" cy="1099516"/>
      </dsp:txXfrm>
    </dsp:sp>
    <dsp:sp modelId="{1013D756-6071-E94D-BCE9-ED0C256FDE1A}">
      <dsp:nvSpPr>
        <dsp:cNvPr id="0" name=""/>
        <dsp:cNvSpPr/>
      </dsp:nvSpPr>
      <dsp:spPr>
        <a:xfrm>
          <a:off x="788782" y="3023489"/>
          <a:ext cx="3311797" cy="1324719"/>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610" tIns="27305" rIns="0" bIns="27305" numCol="1" spcCol="1270" anchor="ctr" anchorCtr="0">
          <a:noAutofit/>
        </a:bodyPr>
        <a:lstStyle/>
        <a:p>
          <a:pPr lvl="0" algn="ctr" defTabSz="1911350">
            <a:lnSpc>
              <a:spcPct val="90000"/>
            </a:lnSpc>
            <a:spcBef>
              <a:spcPct val="0"/>
            </a:spcBef>
            <a:spcAft>
              <a:spcPct val="35000"/>
            </a:spcAft>
          </a:pPr>
          <a:r>
            <a:rPr lang="en-US" sz="4300" kern="1200" dirty="0"/>
            <a:t>CHANGE</a:t>
          </a:r>
        </a:p>
      </dsp:txBody>
      <dsp:txXfrm>
        <a:off x="1451142" y="3023489"/>
        <a:ext cx="1987078" cy="1324719"/>
      </dsp:txXfrm>
    </dsp:sp>
    <dsp:sp modelId="{76B143C9-D7FE-EC4C-B79F-6175AF00DAB1}">
      <dsp:nvSpPr>
        <dsp:cNvPr id="0" name=""/>
        <dsp:cNvSpPr/>
      </dsp:nvSpPr>
      <dsp:spPr>
        <a:xfrm>
          <a:off x="3670046" y="3136090"/>
          <a:ext cx="6056771" cy="1099516"/>
        </a:xfrm>
        <a:prstGeom prst="chevron">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US" sz="2900" kern="1200" dirty="0"/>
            <a:t>What change will you make</a:t>
          </a:r>
          <a:r>
            <a:rPr lang="en-US" sz="2900" kern="1200" baseline="0" dirty="0"/>
            <a:t> that will result in an</a:t>
          </a:r>
          <a:r>
            <a:rPr lang="en-US" sz="2900" kern="1200" dirty="0"/>
            <a:t> improvement?</a:t>
          </a:r>
        </a:p>
      </dsp:txBody>
      <dsp:txXfrm>
        <a:off x="4219804" y="3136090"/>
        <a:ext cx="4957255" cy="1099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Multiple PDSAs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Sustain the New </a:t>
          </a:r>
          <a:r>
            <a:rPr lang="en-US" sz="2800" b="1" kern="1200" dirty="0"/>
            <a:t>CHANGE</a:t>
          </a:r>
        </a:p>
      </dsp:txBody>
      <dsp:txXfrm>
        <a:off x="8562015" y="1368747"/>
        <a:ext cx="1613842" cy="161384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32288-8860-FD4F-A3B8-21018701F3CF}">
      <dsp:nvSpPr>
        <dsp:cNvPr id="0" name=""/>
        <dsp:cNvSpPr/>
      </dsp:nvSpPr>
      <dsp:spPr>
        <a:xfrm>
          <a:off x="441290"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9525" rIns="19050"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Input #1</a:t>
          </a:r>
        </a:p>
        <a:p>
          <a:pPr marL="114300" lvl="1" indent="-114300" algn="l" defTabSz="666750">
            <a:lnSpc>
              <a:spcPct val="90000"/>
            </a:lnSpc>
            <a:spcBef>
              <a:spcPct val="0"/>
            </a:spcBef>
            <a:spcAft>
              <a:spcPct val="15000"/>
            </a:spcAft>
            <a:buChar char="••"/>
          </a:pPr>
          <a:r>
            <a:rPr lang="en-US" sz="1500" kern="1200" dirty="0"/>
            <a:t>Input #2</a:t>
          </a:r>
        </a:p>
        <a:p>
          <a:pPr marL="114300" lvl="1" indent="-114300" algn="l" defTabSz="666750">
            <a:lnSpc>
              <a:spcPct val="90000"/>
            </a:lnSpc>
            <a:spcBef>
              <a:spcPct val="0"/>
            </a:spcBef>
            <a:spcAft>
              <a:spcPct val="15000"/>
            </a:spcAft>
            <a:buChar char="••"/>
          </a:pPr>
          <a:r>
            <a:rPr lang="en-US" sz="1500" kern="1200" dirty="0"/>
            <a:t>Input #3</a:t>
          </a:r>
        </a:p>
      </dsp:txBody>
      <dsp:txXfrm>
        <a:off x="877591" y="1641734"/>
        <a:ext cx="850786" cy="1067869"/>
      </dsp:txXfrm>
    </dsp:sp>
    <dsp:sp modelId="{5FBE038A-EF5F-1548-8EF4-C3C972D59102}">
      <dsp:nvSpPr>
        <dsp:cNvPr id="0" name=""/>
        <dsp:cNvSpPr/>
      </dsp:nvSpPr>
      <dsp:spPr>
        <a:xfrm>
          <a:off x="4989" y="1739368"/>
          <a:ext cx="872601" cy="872601"/>
        </a:xfrm>
        <a:prstGeom prst="ellipse">
          <a:avLst/>
        </a:prstGeom>
        <a:solidFill>
          <a:schemeClr val="accent2"/>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a:solidFill>
                <a:schemeClr val="tx1"/>
              </a:solidFill>
            </a:rPr>
            <a:t>INPUTS</a:t>
          </a:r>
        </a:p>
      </dsp:txBody>
      <dsp:txXfrm>
        <a:off x="132778" y="1867157"/>
        <a:ext cx="617023" cy="617023"/>
      </dsp:txXfrm>
    </dsp:sp>
    <dsp:sp modelId="{17B7B440-3C12-C746-BFA4-8251FED9FBEE}">
      <dsp:nvSpPr>
        <dsp:cNvPr id="0" name=""/>
        <dsp:cNvSpPr/>
      </dsp:nvSpPr>
      <dsp:spPr>
        <a:xfrm>
          <a:off x="2731869"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marL="171450" lvl="1" indent="0" algn="l" defTabSz="844550">
            <a:lnSpc>
              <a:spcPct val="90000"/>
            </a:lnSpc>
            <a:spcBef>
              <a:spcPct val="0"/>
            </a:spcBef>
            <a:spcAft>
              <a:spcPct val="15000"/>
            </a:spcAft>
            <a:buNone/>
          </a:pPr>
          <a:r>
            <a:rPr lang="en-US" sz="3200" kern="1200" dirty="0"/>
            <a:t>A</a:t>
          </a:r>
        </a:p>
      </dsp:txBody>
      <dsp:txXfrm>
        <a:off x="3168170" y="1641734"/>
        <a:ext cx="850786" cy="1067869"/>
      </dsp:txXfrm>
    </dsp:sp>
    <dsp:sp modelId="{FE91ED82-B84F-4C47-ABA9-35B2A416CFC8}">
      <dsp:nvSpPr>
        <dsp:cNvPr id="0" name=""/>
        <dsp:cNvSpPr/>
      </dsp:nvSpPr>
      <dsp:spPr>
        <a:xfrm>
          <a:off x="2295568"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a:t>Process Step</a:t>
          </a:r>
        </a:p>
      </dsp:txBody>
      <dsp:txXfrm>
        <a:off x="2423357" y="1867157"/>
        <a:ext cx="617023" cy="617023"/>
      </dsp:txXfrm>
    </dsp:sp>
    <dsp:sp modelId="{3D79C2DA-0CBE-D549-9B64-C8A6BC8265C6}">
      <dsp:nvSpPr>
        <dsp:cNvPr id="0" name=""/>
        <dsp:cNvSpPr/>
      </dsp:nvSpPr>
      <dsp:spPr>
        <a:xfrm>
          <a:off x="502244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lvl="0" algn="ctr" defTabSz="1422400">
            <a:lnSpc>
              <a:spcPct val="90000"/>
            </a:lnSpc>
            <a:spcBef>
              <a:spcPct val="0"/>
            </a:spcBef>
            <a:spcAft>
              <a:spcPct val="35000"/>
            </a:spcAft>
          </a:pPr>
          <a:r>
            <a:rPr lang="en-US" sz="3200" kern="1200" dirty="0"/>
            <a:t>B</a:t>
          </a:r>
        </a:p>
      </dsp:txBody>
      <dsp:txXfrm>
        <a:off x="5458749" y="1641734"/>
        <a:ext cx="850786" cy="1067869"/>
      </dsp:txXfrm>
    </dsp:sp>
    <dsp:sp modelId="{87724D1A-170D-7145-9273-B79C70D57213}">
      <dsp:nvSpPr>
        <dsp:cNvPr id="0" name=""/>
        <dsp:cNvSpPr/>
      </dsp:nvSpPr>
      <dsp:spPr>
        <a:xfrm>
          <a:off x="458614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a:t>Process Step</a:t>
          </a:r>
        </a:p>
      </dsp:txBody>
      <dsp:txXfrm>
        <a:off x="4713936" y="1867157"/>
        <a:ext cx="617023" cy="617023"/>
      </dsp:txXfrm>
    </dsp:sp>
    <dsp:sp modelId="{27373CB1-0FC4-EA44-8053-481E4F7465AC}">
      <dsp:nvSpPr>
        <dsp:cNvPr id="0" name=""/>
        <dsp:cNvSpPr/>
      </dsp:nvSpPr>
      <dsp:spPr>
        <a:xfrm>
          <a:off x="7313028" y="1412905"/>
          <a:ext cx="1745203" cy="1525527"/>
        </a:xfrm>
        <a:prstGeom prst="rightArrow">
          <a:avLst>
            <a:gd name="adj1" fmla="val 70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280" tIns="20320" rIns="40640" bIns="20320" numCol="1" spcCol="1270" anchor="ctr" anchorCtr="0">
          <a:noAutofit/>
        </a:bodyPr>
        <a:lstStyle/>
        <a:p>
          <a:pPr lvl="0" algn="ctr" defTabSz="1422400">
            <a:lnSpc>
              <a:spcPct val="90000"/>
            </a:lnSpc>
            <a:spcBef>
              <a:spcPct val="0"/>
            </a:spcBef>
            <a:spcAft>
              <a:spcPct val="35000"/>
            </a:spcAft>
          </a:pPr>
          <a:r>
            <a:rPr lang="en-US" sz="3200" kern="1200" dirty="0"/>
            <a:t>C</a:t>
          </a:r>
        </a:p>
      </dsp:txBody>
      <dsp:txXfrm>
        <a:off x="7749328" y="1641734"/>
        <a:ext cx="850786" cy="1067869"/>
      </dsp:txXfrm>
    </dsp:sp>
    <dsp:sp modelId="{B39DBD62-83E4-7D41-82F4-249ED32E5559}">
      <dsp:nvSpPr>
        <dsp:cNvPr id="0" name=""/>
        <dsp:cNvSpPr/>
      </dsp:nvSpPr>
      <dsp:spPr>
        <a:xfrm>
          <a:off x="6876727" y="1739368"/>
          <a:ext cx="872601" cy="8726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a:t>Process Step</a:t>
          </a:r>
        </a:p>
      </dsp:txBody>
      <dsp:txXfrm>
        <a:off x="7004516" y="1867157"/>
        <a:ext cx="617023" cy="617023"/>
      </dsp:txXfrm>
    </dsp:sp>
    <dsp:sp modelId="{703EB280-B295-DA48-AC05-0B7A91B137E2}">
      <dsp:nvSpPr>
        <dsp:cNvPr id="0" name=""/>
        <dsp:cNvSpPr/>
      </dsp:nvSpPr>
      <dsp:spPr>
        <a:xfrm>
          <a:off x="9603607" y="1410517"/>
          <a:ext cx="1745203" cy="1530302"/>
        </a:xfrm>
        <a:prstGeom prst="rightArrow">
          <a:avLst>
            <a:gd name="adj1" fmla="val 70000"/>
            <a:gd name="adj2" fmla="val 50000"/>
          </a:avLst>
        </a:prstGeom>
        <a:no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18298BDA-2A66-5D42-90B8-52AEE0A594A6}">
      <dsp:nvSpPr>
        <dsp:cNvPr id="0" name=""/>
        <dsp:cNvSpPr/>
      </dsp:nvSpPr>
      <dsp:spPr>
        <a:xfrm>
          <a:off x="9167306" y="1739368"/>
          <a:ext cx="872601" cy="872601"/>
        </a:xfrm>
        <a:prstGeom prst="flowChartTerminator">
          <a:avLst/>
        </a:prstGeom>
        <a:solidFill>
          <a:schemeClr val="accent3"/>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b="1" kern="1200" dirty="0">
              <a:solidFill>
                <a:srgbClr val="FF0000"/>
              </a:solidFill>
            </a:rPr>
            <a:t>OUTCOME</a:t>
          </a:r>
        </a:p>
      </dsp:txBody>
      <dsp:txXfrm>
        <a:off x="9208431" y="1867147"/>
        <a:ext cx="790351" cy="61704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9C8C7-9462-074F-9A9B-4F62BE1478C0}">
      <dsp:nvSpPr>
        <dsp:cNvPr id="0" name=""/>
        <dsp:cNvSpPr/>
      </dsp:nvSpPr>
      <dsp:spPr>
        <a:xfrm>
          <a:off x="4665342" y="0"/>
          <a:ext cx="1640722" cy="1640889"/>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1320EB-1F6C-C041-B911-ED0340CD5EF5}">
      <dsp:nvSpPr>
        <dsp:cNvPr id="0" name=""/>
        <dsp:cNvSpPr/>
      </dsp:nvSpPr>
      <dsp:spPr>
        <a:xfrm>
          <a:off x="5027587" y="593957"/>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Accomplish?</a:t>
          </a:r>
        </a:p>
      </dsp:txBody>
      <dsp:txXfrm>
        <a:off x="5027587" y="593957"/>
        <a:ext cx="915616" cy="457760"/>
      </dsp:txXfrm>
    </dsp:sp>
    <dsp:sp modelId="{8AD58B6F-AE16-D249-8964-A5D6308556E5}">
      <dsp:nvSpPr>
        <dsp:cNvPr id="0" name=""/>
        <dsp:cNvSpPr/>
      </dsp:nvSpPr>
      <dsp:spPr>
        <a:xfrm>
          <a:off x="4209534" y="942934"/>
          <a:ext cx="1640722" cy="1640889"/>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53FB580-DA96-B249-A19C-72C4E741F15F}">
      <dsp:nvSpPr>
        <dsp:cNvPr id="0" name=""/>
        <dsp:cNvSpPr/>
      </dsp:nvSpPr>
      <dsp:spPr>
        <a:xfrm>
          <a:off x="4569933" y="1538633"/>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Measure?</a:t>
          </a:r>
        </a:p>
      </dsp:txBody>
      <dsp:txXfrm>
        <a:off x="4569933" y="1538633"/>
        <a:ext cx="915616" cy="457760"/>
      </dsp:txXfrm>
    </dsp:sp>
    <dsp:sp modelId="{8E36FA67-FC4D-F14D-AE26-C2A28E6AAF4F}">
      <dsp:nvSpPr>
        <dsp:cNvPr id="0" name=""/>
        <dsp:cNvSpPr/>
      </dsp:nvSpPr>
      <dsp:spPr>
        <a:xfrm>
          <a:off x="4665342" y="1889350"/>
          <a:ext cx="1640722" cy="1640889"/>
        </a:xfrm>
        <a:prstGeom prst="circularArrow">
          <a:avLst>
            <a:gd name="adj1" fmla="val 10980"/>
            <a:gd name="adj2" fmla="val 1142322"/>
            <a:gd name="adj3" fmla="val 4500000"/>
            <a:gd name="adj4" fmla="val 135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73861A2-8165-BA4C-A465-F9B6DD0B80B1}">
      <dsp:nvSpPr>
        <dsp:cNvPr id="0" name=""/>
        <dsp:cNvSpPr/>
      </dsp:nvSpPr>
      <dsp:spPr>
        <a:xfrm>
          <a:off x="5027587" y="2483308"/>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Accomplish?</a:t>
          </a:r>
        </a:p>
      </dsp:txBody>
      <dsp:txXfrm>
        <a:off x="5027587" y="2483308"/>
        <a:ext cx="915616" cy="457760"/>
      </dsp:txXfrm>
    </dsp:sp>
    <dsp:sp modelId="{C539FEB9-A3D9-3E44-BE0D-5D8D363A06F2}">
      <dsp:nvSpPr>
        <dsp:cNvPr id="0" name=""/>
        <dsp:cNvSpPr/>
      </dsp:nvSpPr>
      <dsp:spPr>
        <a:xfrm>
          <a:off x="4326487" y="2941069"/>
          <a:ext cx="1409587" cy="1410268"/>
        </a:xfrm>
        <a:prstGeom prst="blockArc">
          <a:avLst>
            <a:gd name="adj1" fmla="val 0"/>
            <a:gd name="adj2" fmla="val 18900000"/>
            <a:gd name="adj3" fmla="val 127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F15A17C-0E1D-BE4C-A74B-C76D83FF1D4D}">
      <dsp:nvSpPr>
        <dsp:cNvPr id="0" name=""/>
        <dsp:cNvSpPr/>
      </dsp:nvSpPr>
      <dsp:spPr>
        <a:xfrm>
          <a:off x="4569933" y="3427984"/>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Measure?</a:t>
          </a:r>
        </a:p>
      </dsp:txBody>
      <dsp:txXfrm>
        <a:off x="4569933" y="3427984"/>
        <a:ext cx="915616" cy="4577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89C8C7-9462-074F-9A9B-4F62BE1478C0}">
      <dsp:nvSpPr>
        <dsp:cNvPr id="0" name=""/>
        <dsp:cNvSpPr/>
      </dsp:nvSpPr>
      <dsp:spPr>
        <a:xfrm>
          <a:off x="4665342" y="0"/>
          <a:ext cx="1640722" cy="1640889"/>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81320EB-1F6C-C041-B911-ED0340CD5EF5}">
      <dsp:nvSpPr>
        <dsp:cNvPr id="0" name=""/>
        <dsp:cNvSpPr/>
      </dsp:nvSpPr>
      <dsp:spPr>
        <a:xfrm>
          <a:off x="5027587" y="593957"/>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Accomplish?</a:t>
          </a:r>
        </a:p>
      </dsp:txBody>
      <dsp:txXfrm>
        <a:off x="5027587" y="593957"/>
        <a:ext cx="915616" cy="457760"/>
      </dsp:txXfrm>
    </dsp:sp>
    <dsp:sp modelId="{8AD58B6F-AE16-D249-8964-A5D6308556E5}">
      <dsp:nvSpPr>
        <dsp:cNvPr id="0" name=""/>
        <dsp:cNvSpPr/>
      </dsp:nvSpPr>
      <dsp:spPr>
        <a:xfrm>
          <a:off x="4209534" y="942934"/>
          <a:ext cx="1640722" cy="1640889"/>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53FB580-DA96-B249-A19C-72C4E741F15F}">
      <dsp:nvSpPr>
        <dsp:cNvPr id="0" name=""/>
        <dsp:cNvSpPr/>
      </dsp:nvSpPr>
      <dsp:spPr>
        <a:xfrm>
          <a:off x="4569933" y="1538633"/>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Measure?</a:t>
          </a:r>
        </a:p>
      </dsp:txBody>
      <dsp:txXfrm>
        <a:off x="4569933" y="1538633"/>
        <a:ext cx="915616" cy="457760"/>
      </dsp:txXfrm>
    </dsp:sp>
    <dsp:sp modelId="{8E36FA67-FC4D-F14D-AE26-C2A28E6AAF4F}">
      <dsp:nvSpPr>
        <dsp:cNvPr id="0" name=""/>
        <dsp:cNvSpPr/>
      </dsp:nvSpPr>
      <dsp:spPr>
        <a:xfrm>
          <a:off x="4665342" y="1889350"/>
          <a:ext cx="1640722" cy="1640889"/>
        </a:xfrm>
        <a:prstGeom prst="circularArrow">
          <a:avLst>
            <a:gd name="adj1" fmla="val 10980"/>
            <a:gd name="adj2" fmla="val 1142322"/>
            <a:gd name="adj3" fmla="val 4500000"/>
            <a:gd name="adj4" fmla="val 13500000"/>
            <a:gd name="adj5" fmla="val 125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73861A2-8165-BA4C-A465-F9B6DD0B80B1}">
      <dsp:nvSpPr>
        <dsp:cNvPr id="0" name=""/>
        <dsp:cNvSpPr/>
      </dsp:nvSpPr>
      <dsp:spPr>
        <a:xfrm>
          <a:off x="5027587" y="2483308"/>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Accomplish?</a:t>
          </a:r>
        </a:p>
      </dsp:txBody>
      <dsp:txXfrm>
        <a:off x="5027587" y="2483308"/>
        <a:ext cx="915616" cy="457760"/>
      </dsp:txXfrm>
    </dsp:sp>
    <dsp:sp modelId="{C539FEB9-A3D9-3E44-BE0D-5D8D363A06F2}">
      <dsp:nvSpPr>
        <dsp:cNvPr id="0" name=""/>
        <dsp:cNvSpPr/>
      </dsp:nvSpPr>
      <dsp:spPr>
        <a:xfrm>
          <a:off x="4326487" y="2941069"/>
          <a:ext cx="1409587" cy="1410268"/>
        </a:xfrm>
        <a:prstGeom prst="blockArc">
          <a:avLst>
            <a:gd name="adj1" fmla="val 0"/>
            <a:gd name="adj2" fmla="val 18900000"/>
            <a:gd name="adj3" fmla="val 1274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F15A17C-0E1D-BE4C-A74B-C76D83FF1D4D}">
      <dsp:nvSpPr>
        <dsp:cNvPr id="0" name=""/>
        <dsp:cNvSpPr/>
      </dsp:nvSpPr>
      <dsp:spPr>
        <a:xfrm>
          <a:off x="4569933" y="3427984"/>
          <a:ext cx="915616" cy="45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Measure?</a:t>
          </a:r>
        </a:p>
      </dsp:txBody>
      <dsp:txXfrm>
        <a:off x="4569933" y="3427984"/>
        <a:ext cx="915616" cy="4577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E724C-400E-EE4C-BC52-92EB05343558}">
      <dsp:nvSpPr>
        <dsp:cNvPr id="0" name=""/>
        <dsp:cNvSpPr/>
      </dsp:nvSpPr>
      <dsp:spPr>
        <a:xfrm>
          <a:off x="2681"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541B44-9066-8948-BEA1-8855DB1E0F83}">
      <dsp:nvSpPr>
        <dsp:cNvPr id="0" name=""/>
        <dsp:cNvSpPr/>
      </dsp:nvSpPr>
      <dsp:spPr>
        <a:xfrm>
          <a:off x="194611"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Introduction: Webinar</a:t>
          </a:r>
        </a:p>
      </dsp:txBody>
      <dsp:txXfrm>
        <a:off x="229143" y="1974400"/>
        <a:ext cx="1109936" cy="1109936"/>
      </dsp:txXfrm>
    </dsp:sp>
    <dsp:sp modelId="{7B05C065-02FE-2443-AD14-F5ECBFD78D23}">
      <dsp:nvSpPr>
        <dsp:cNvPr id="0" name=""/>
        <dsp:cNvSpPr/>
      </dsp:nvSpPr>
      <dsp:spPr>
        <a:xfrm rot="38902">
          <a:off x="1360105" y="1690020"/>
          <a:ext cx="178440"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360107" y="1746376"/>
        <a:ext cx="124908" cy="169979"/>
      </dsp:txXfrm>
    </dsp:sp>
    <dsp:sp modelId="{84F566E7-3CE7-B644-B9AA-06C0BA5ADD25}">
      <dsp:nvSpPr>
        <dsp:cNvPr id="0" name=""/>
        <dsp:cNvSpPr/>
      </dsp:nvSpPr>
      <dsp:spPr>
        <a:xfrm>
          <a:off x="1691479"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0FA0DC-0061-E548-9B77-18BAD6104A38}">
      <dsp:nvSpPr>
        <dsp:cNvPr id="0" name=""/>
        <dsp:cNvSpPr/>
      </dsp:nvSpPr>
      <dsp:spPr>
        <a:xfrm>
          <a:off x="1837794" y="1976689"/>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Smart Start: On-Site Session</a:t>
          </a:r>
        </a:p>
      </dsp:txBody>
      <dsp:txXfrm>
        <a:off x="1872326" y="2011221"/>
        <a:ext cx="1109936" cy="1109936"/>
      </dsp:txXfrm>
    </dsp:sp>
    <dsp:sp modelId="{FEF50D8D-309F-394D-A59F-AA2C303FDE79}">
      <dsp:nvSpPr>
        <dsp:cNvPr id="0" name=""/>
        <dsp:cNvSpPr/>
      </dsp:nvSpPr>
      <dsp:spPr>
        <a:xfrm>
          <a:off x="2973518" y="1699431"/>
          <a:ext cx="103038"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973518" y="1756090"/>
        <a:ext cx="72127" cy="169979"/>
      </dsp:txXfrm>
    </dsp:sp>
    <dsp:sp modelId="{99D76E39-0792-4E4B-8DCD-17D1320796F9}">
      <dsp:nvSpPr>
        <dsp:cNvPr id="0" name=""/>
        <dsp:cNvSpPr/>
      </dsp:nvSpPr>
      <dsp:spPr>
        <a:xfrm>
          <a:off x="3164874"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E406446-E950-6D49-A3FE-A8A2DF05E835}">
      <dsp:nvSpPr>
        <dsp:cNvPr id="0" name=""/>
        <dsp:cNvSpPr/>
      </dsp:nvSpPr>
      <dsp:spPr>
        <a:xfrm>
          <a:off x="3285888" y="2008380"/>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Session I: Define Measure Analyze</a:t>
          </a:r>
        </a:p>
      </dsp:txBody>
      <dsp:txXfrm>
        <a:off x="3320420" y="2042912"/>
        <a:ext cx="1109936" cy="1109936"/>
      </dsp:txXfrm>
    </dsp:sp>
    <dsp:sp modelId="{75E7AED0-D7E9-C547-A8D9-CF2163A0B93D}">
      <dsp:nvSpPr>
        <dsp:cNvPr id="0" name=""/>
        <dsp:cNvSpPr/>
      </dsp:nvSpPr>
      <dsp:spPr>
        <a:xfrm rot="21510151">
          <a:off x="4649707" y="1672026"/>
          <a:ext cx="305989"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649722" y="1729796"/>
        <a:ext cx="221000" cy="169979"/>
      </dsp:txXfrm>
    </dsp:sp>
    <dsp:sp modelId="{337DE204-4DE9-3941-BA7C-D1387175B1DF}">
      <dsp:nvSpPr>
        <dsp:cNvPr id="0" name=""/>
        <dsp:cNvSpPr/>
      </dsp:nvSpPr>
      <dsp:spPr>
        <a:xfrm>
          <a:off x="5217830" y="1197912"/>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4709F89-893D-F44B-8C87-B9FF56EFAF5F}">
      <dsp:nvSpPr>
        <dsp:cNvPr id="0" name=""/>
        <dsp:cNvSpPr/>
      </dsp:nvSpPr>
      <dsp:spPr>
        <a:xfrm>
          <a:off x="5506592" y="1954276"/>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Session II: Simulation Improve</a:t>
          </a:r>
        </a:p>
      </dsp:txBody>
      <dsp:txXfrm>
        <a:off x="5541124" y="1988808"/>
        <a:ext cx="1109936" cy="1109936"/>
      </dsp:txXfrm>
    </dsp:sp>
    <dsp:sp modelId="{22C98909-CFE6-1D49-9D18-30D2FCFAA8CE}">
      <dsp:nvSpPr>
        <dsp:cNvPr id="0" name=""/>
        <dsp:cNvSpPr/>
      </dsp:nvSpPr>
      <dsp:spPr>
        <a:xfrm rot="21515679">
          <a:off x="6748268" y="1618366"/>
          <a:ext cx="35159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748281" y="1676067"/>
        <a:ext cx="266607" cy="169979"/>
      </dsp:txXfrm>
    </dsp:sp>
    <dsp:sp modelId="{40B7AFEF-B65F-0242-BD29-38EB453A0B4D}">
      <dsp:nvSpPr>
        <dsp:cNvPr id="0" name=""/>
        <dsp:cNvSpPr/>
      </dsp:nvSpPr>
      <dsp:spPr>
        <a:xfrm>
          <a:off x="7401089" y="114435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F06A4D-448C-7345-A066-8D6C4BB9FC08}">
      <dsp:nvSpPr>
        <dsp:cNvPr id="0" name=""/>
        <dsp:cNvSpPr/>
      </dsp:nvSpPr>
      <dsp:spPr>
        <a:xfrm>
          <a:off x="7653455" y="1984553"/>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Session III: Control Share/Report</a:t>
          </a:r>
        </a:p>
      </dsp:txBody>
      <dsp:txXfrm>
        <a:off x="7687987" y="2019085"/>
        <a:ext cx="1109936" cy="1109936"/>
      </dsp:txXfrm>
    </dsp:sp>
    <dsp:sp modelId="{97127E21-451E-514C-832C-129C73B6F65F}">
      <dsp:nvSpPr>
        <dsp:cNvPr id="0" name=""/>
        <dsp:cNvSpPr/>
      </dsp:nvSpPr>
      <dsp:spPr>
        <a:xfrm rot="173859">
          <a:off x="8776628" y="1636972"/>
          <a:ext cx="19691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8776666" y="1692138"/>
        <a:ext cx="137841" cy="169979"/>
      </dsp:txXfrm>
    </dsp:sp>
    <dsp:sp modelId="{036B8B57-A2D3-5748-A8CA-4B5DACEFC011}">
      <dsp:nvSpPr>
        <dsp:cNvPr id="0" name=""/>
        <dsp:cNvSpPr/>
      </dsp:nvSpPr>
      <dsp:spPr>
        <a:xfrm>
          <a:off x="9141988"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3DCBA3-CFA4-BF4E-8AAB-98CE62A2D427}">
      <dsp:nvSpPr>
        <dsp:cNvPr id="0" name=""/>
        <dsp:cNvSpPr/>
      </dsp:nvSpPr>
      <dsp:spPr>
        <a:xfrm>
          <a:off x="9333918"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Final Report </a:t>
          </a:r>
        </a:p>
      </dsp:txBody>
      <dsp:txXfrm>
        <a:off x="9368450" y="1974400"/>
        <a:ext cx="1109936" cy="11099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EE724C-400E-EE4C-BC52-92EB05343558}">
      <dsp:nvSpPr>
        <dsp:cNvPr id="0" name=""/>
        <dsp:cNvSpPr/>
      </dsp:nvSpPr>
      <dsp:spPr>
        <a:xfrm>
          <a:off x="2681"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D541B44-9066-8948-BEA1-8855DB1E0F83}">
      <dsp:nvSpPr>
        <dsp:cNvPr id="0" name=""/>
        <dsp:cNvSpPr/>
      </dsp:nvSpPr>
      <dsp:spPr>
        <a:xfrm>
          <a:off x="194611"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Introduction: Webinar</a:t>
          </a:r>
        </a:p>
      </dsp:txBody>
      <dsp:txXfrm>
        <a:off x="229143" y="1974400"/>
        <a:ext cx="1109936" cy="1109936"/>
      </dsp:txXfrm>
    </dsp:sp>
    <dsp:sp modelId="{7B05C065-02FE-2443-AD14-F5ECBFD78D23}">
      <dsp:nvSpPr>
        <dsp:cNvPr id="0" name=""/>
        <dsp:cNvSpPr/>
      </dsp:nvSpPr>
      <dsp:spPr>
        <a:xfrm rot="38902">
          <a:off x="1360105" y="1690020"/>
          <a:ext cx="178440"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360107" y="1746376"/>
        <a:ext cx="124908" cy="169979"/>
      </dsp:txXfrm>
    </dsp:sp>
    <dsp:sp modelId="{84F566E7-3CE7-B644-B9AA-06C0BA5ADD25}">
      <dsp:nvSpPr>
        <dsp:cNvPr id="0" name=""/>
        <dsp:cNvSpPr/>
      </dsp:nvSpPr>
      <dsp:spPr>
        <a:xfrm>
          <a:off x="1691479"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80FA0DC-0061-E548-9B77-18BAD6104A38}">
      <dsp:nvSpPr>
        <dsp:cNvPr id="0" name=""/>
        <dsp:cNvSpPr/>
      </dsp:nvSpPr>
      <dsp:spPr>
        <a:xfrm>
          <a:off x="1837794" y="1976689"/>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Smart Start: On-Site Session</a:t>
          </a:r>
        </a:p>
      </dsp:txBody>
      <dsp:txXfrm>
        <a:off x="1872326" y="2011221"/>
        <a:ext cx="1109936" cy="1109936"/>
      </dsp:txXfrm>
    </dsp:sp>
    <dsp:sp modelId="{FEF50D8D-309F-394D-A59F-AA2C303FDE79}">
      <dsp:nvSpPr>
        <dsp:cNvPr id="0" name=""/>
        <dsp:cNvSpPr/>
      </dsp:nvSpPr>
      <dsp:spPr>
        <a:xfrm>
          <a:off x="2973518" y="1699431"/>
          <a:ext cx="103038"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2973518" y="1756090"/>
        <a:ext cx="72127" cy="169979"/>
      </dsp:txXfrm>
    </dsp:sp>
    <dsp:sp modelId="{99D76E39-0792-4E4B-8DCD-17D1320796F9}">
      <dsp:nvSpPr>
        <dsp:cNvPr id="0" name=""/>
        <dsp:cNvSpPr/>
      </dsp:nvSpPr>
      <dsp:spPr>
        <a:xfrm>
          <a:off x="3164874" y="125158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E406446-E950-6D49-A3FE-A8A2DF05E835}">
      <dsp:nvSpPr>
        <dsp:cNvPr id="0" name=""/>
        <dsp:cNvSpPr/>
      </dsp:nvSpPr>
      <dsp:spPr>
        <a:xfrm>
          <a:off x="3285888" y="2008380"/>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Session I: Define Measure Analyze</a:t>
          </a:r>
        </a:p>
      </dsp:txBody>
      <dsp:txXfrm>
        <a:off x="3320420" y="2042912"/>
        <a:ext cx="1109936" cy="1109936"/>
      </dsp:txXfrm>
    </dsp:sp>
    <dsp:sp modelId="{75E7AED0-D7E9-C547-A8D9-CF2163A0B93D}">
      <dsp:nvSpPr>
        <dsp:cNvPr id="0" name=""/>
        <dsp:cNvSpPr/>
      </dsp:nvSpPr>
      <dsp:spPr>
        <a:xfrm rot="21510151">
          <a:off x="4649707" y="1672026"/>
          <a:ext cx="305989"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649722" y="1729796"/>
        <a:ext cx="221000" cy="169979"/>
      </dsp:txXfrm>
    </dsp:sp>
    <dsp:sp modelId="{337DE204-4DE9-3941-BA7C-D1387175B1DF}">
      <dsp:nvSpPr>
        <dsp:cNvPr id="0" name=""/>
        <dsp:cNvSpPr/>
      </dsp:nvSpPr>
      <dsp:spPr>
        <a:xfrm>
          <a:off x="5217830" y="1197912"/>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4709F89-893D-F44B-8C87-B9FF56EFAF5F}">
      <dsp:nvSpPr>
        <dsp:cNvPr id="0" name=""/>
        <dsp:cNvSpPr/>
      </dsp:nvSpPr>
      <dsp:spPr>
        <a:xfrm>
          <a:off x="5506592" y="1954276"/>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Session II: Simulation Improve</a:t>
          </a:r>
        </a:p>
      </dsp:txBody>
      <dsp:txXfrm>
        <a:off x="5541124" y="1988808"/>
        <a:ext cx="1109936" cy="1109936"/>
      </dsp:txXfrm>
    </dsp:sp>
    <dsp:sp modelId="{22C98909-CFE6-1D49-9D18-30D2FCFAA8CE}">
      <dsp:nvSpPr>
        <dsp:cNvPr id="0" name=""/>
        <dsp:cNvSpPr/>
      </dsp:nvSpPr>
      <dsp:spPr>
        <a:xfrm rot="21515679">
          <a:off x="6748268" y="1618366"/>
          <a:ext cx="35159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6748281" y="1676067"/>
        <a:ext cx="266607" cy="169979"/>
      </dsp:txXfrm>
    </dsp:sp>
    <dsp:sp modelId="{40B7AFEF-B65F-0242-BD29-38EB453A0B4D}">
      <dsp:nvSpPr>
        <dsp:cNvPr id="0" name=""/>
        <dsp:cNvSpPr/>
      </dsp:nvSpPr>
      <dsp:spPr>
        <a:xfrm>
          <a:off x="7401089" y="1144350"/>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F06A4D-448C-7345-A066-8D6C4BB9FC08}">
      <dsp:nvSpPr>
        <dsp:cNvPr id="0" name=""/>
        <dsp:cNvSpPr/>
      </dsp:nvSpPr>
      <dsp:spPr>
        <a:xfrm>
          <a:off x="7653455" y="1984553"/>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Session III: Control Share/Report</a:t>
          </a:r>
        </a:p>
      </dsp:txBody>
      <dsp:txXfrm>
        <a:off x="7687987" y="2019085"/>
        <a:ext cx="1109936" cy="1109936"/>
      </dsp:txXfrm>
    </dsp:sp>
    <dsp:sp modelId="{97127E21-451E-514C-832C-129C73B6F65F}">
      <dsp:nvSpPr>
        <dsp:cNvPr id="0" name=""/>
        <dsp:cNvSpPr/>
      </dsp:nvSpPr>
      <dsp:spPr>
        <a:xfrm rot="173859">
          <a:off x="8776628" y="1636972"/>
          <a:ext cx="196916" cy="283297"/>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8776666" y="1692138"/>
        <a:ext cx="137841" cy="169979"/>
      </dsp:txXfrm>
    </dsp:sp>
    <dsp:sp modelId="{036B8B57-A2D3-5748-A8CA-4B5DACEFC011}">
      <dsp:nvSpPr>
        <dsp:cNvPr id="0" name=""/>
        <dsp:cNvSpPr/>
      </dsp:nvSpPr>
      <dsp:spPr>
        <a:xfrm>
          <a:off x="9141988" y="1232468"/>
          <a:ext cx="1179000" cy="1179000"/>
        </a:xfrm>
        <a:prstGeom prst="roundRect">
          <a:avLst>
            <a:gd name="adj" fmla="val 10000"/>
          </a:avLst>
        </a:prstGeom>
        <a:solidFill>
          <a:schemeClr val="accent1">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3DCBA3-CFA4-BF4E-8AAB-98CE62A2D427}">
      <dsp:nvSpPr>
        <dsp:cNvPr id="0" name=""/>
        <dsp:cNvSpPr/>
      </dsp:nvSpPr>
      <dsp:spPr>
        <a:xfrm>
          <a:off x="9333918" y="1939868"/>
          <a:ext cx="1179000" cy="11790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Final Report </a:t>
          </a:r>
        </a:p>
      </dsp:txBody>
      <dsp:txXfrm>
        <a:off x="9368450" y="1974400"/>
        <a:ext cx="1109936" cy="11099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D1D33-A972-483E-ADBB-7E8007B092F9}">
      <dsp:nvSpPr>
        <dsp:cNvPr id="0" name=""/>
        <dsp:cNvSpPr/>
      </dsp:nvSpPr>
      <dsp:spPr>
        <a:xfrm>
          <a:off x="7241" y="2100149"/>
          <a:ext cx="1582625"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a:t>Introduction Webinar</a:t>
          </a:r>
        </a:p>
      </dsp:txBody>
      <dsp:txXfrm>
        <a:off x="36357" y="2129265"/>
        <a:ext cx="1524393" cy="935854"/>
      </dsp:txXfrm>
    </dsp:sp>
    <dsp:sp modelId="{1F93337B-932D-4E54-8F52-8B92D231DFCF}">
      <dsp:nvSpPr>
        <dsp:cNvPr id="0" name=""/>
        <dsp:cNvSpPr/>
      </dsp:nvSpPr>
      <dsp:spPr>
        <a:xfrm rot="13445">
          <a:off x="1541403" y="2405480"/>
          <a:ext cx="832489"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541403" y="2483748"/>
        <a:ext cx="714742" cy="235495"/>
      </dsp:txXfrm>
    </dsp:sp>
    <dsp:sp modelId="{7E60DF0D-92DC-4F97-B849-12DF08D95F45}">
      <dsp:nvSpPr>
        <dsp:cNvPr id="0" name=""/>
        <dsp:cNvSpPr/>
      </dsp:nvSpPr>
      <dsp:spPr>
        <a:xfrm>
          <a:off x="2304003" y="2107793"/>
          <a:ext cx="898250"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a:t>Launch</a:t>
          </a:r>
        </a:p>
      </dsp:txBody>
      <dsp:txXfrm>
        <a:off x="2330312" y="2134102"/>
        <a:ext cx="845632" cy="941468"/>
      </dsp:txXfrm>
    </dsp:sp>
    <dsp:sp modelId="{E51094B2-0E55-499E-8ED2-5C2633E919E8}">
      <dsp:nvSpPr>
        <dsp:cNvPr id="0" name=""/>
        <dsp:cNvSpPr/>
      </dsp:nvSpPr>
      <dsp:spPr>
        <a:xfrm>
          <a:off x="3240450" y="2408591"/>
          <a:ext cx="443353"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240450" y="2487089"/>
        <a:ext cx="325606" cy="235495"/>
      </dsp:txXfrm>
    </dsp:sp>
    <dsp:sp modelId="{2C832C09-9756-446C-A378-B0317D69E68A}">
      <dsp:nvSpPr>
        <dsp:cNvPr id="0" name=""/>
        <dsp:cNvSpPr/>
      </dsp:nvSpPr>
      <dsp:spPr>
        <a:xfrm>
          <a:off x="3706860" y="2107793"/>
          <a:ext cx="1135644"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100000"/>
            </a:lnSpc>
            <a:spcBef>
              <a:spcPct val="0"/>
            </a:spcBef>
            <a:spcAft>
              <a:spcPts val="0"/>
            </a:spcAft>
          </a:pPr>
          <a:r>
            <a:rPr lang="en-US" sz="1700" b="1" kern="1200" dirty="0"/>
            <a:t>Smart Start </a:t>
          </a:r>
        </a:p>
        <a:p>
          <a:pPr lvl="0" algn="ctr" defTabSz="755650" rtl="0">
            <a:lnSpc>
              <a:spcPct val="100000"/>
            </a:lnSpc>
            <a:spcBef>
              <a:spcPct val="0"/>
            </a:spcBef>
            <a:spcAft>
              <a:spcPts val="0"/>
            </a:spcAft>
          </a:pPr>
          <a:r>
            <a:rPr lang="en-US" sz="1700" b="1" kern="1200" dirty="0"/>
            <a:t>(on site)</a:t>
          </a:r>
        </a:p>
      </dsp:txBody>
      <dsp:txXfrm>
        <a:off x="3735976" y="2136909"/>
        <a:ext cx="1077412" cy="935854"/>
      </dsp:txXfrm>
    </dsp:sp>
    <dsp:sp modelId="{698DF999-4257-4DD0-BF5E-44CD862218BE}">
      <dsp:nvSpPr>
        <dsp:cNvPr id="0" name=""/>
        <dsp:cNvSpPr/>
      </dsp:nvSpPr>
      <dsp:spPr>
        <a:xfrm rot="21594200">
          <a:off x="4818157" y="2407315"/>
          <a:ext cx="425445"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818157" y="2485912"/>
        <a:ext cx="307698" cy="235495"/>
      </dsp:txXfrm>
    </dsp:sp>
    <dsp:sp modelId="{7CF9CD6C-8EB3-439A-BABA-39A3848F45CA}">
      <dsp:nvSpPr>
        <dsp:cNvPr id="0" name=""/>
        <dsp:cNvSpPr/>
      </dsp:nvSpPr>
      <dsp:spPr>
        <a:xfrm>
          <a:off x="5208282" y="2105467"/>
          <a:ext cx="890116"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a:t>Session</a:t>
          </a:r>
          <a:r>
            <a:rPr lang="en-US" sz="1700" kern="1200" dirty="0"/>
            <a:t> I</a:t>
          </a:r>
        </a:p>
      </dsp:txBody>
      <dsp:txXfrm>
        <a:off x="5234353" y="2131538"/>
        <a:ext cx="837974" cy="941944"/>
      </dsp:txXfrm>
    </dsp:sp>
    <dsp:sp modelId="{586D0A0E-41E6-4B39-9F2E-D5BA40AC1F65}">
      <dsp:nvSpPr>
        <dsp:cNvPr id="0" name=""/>
        <dsp:cNvSpPr/>
      </dsp:nvSpPr>
      <dsp:spPr>
        <a:xfrm rot="16508">
          <a:off x="6140070" y="2410650"/>
          <a:ext cx="852761"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140071" y="2488865"/>
        <a:ext cx="735014" cy="235495"/>
      </dsp:txXfrm>
    </dsp:sp>
    <dsp:sp modelId="{8B21BA1A-DBAC-48C2-8953-00052DD67D6E}">
      <dsp:nvSpPr>
        <dsp:cNvPr id="0" name=""/>
        <dsp:cNvSpPr/>
      </dsp:nvSpPr>
      <dsp:spPr>
        <a:xfrm>
          <a:off x="7007238" y="2114106"/>
          <a:ext cx="890116"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a:t>Session</a:t>
          </a:r>
          <a:r>
            <a:rPr lang="en-US" sz="1700" kern="1200" dirty="0"/>
            <a:t> II</a:t>
          </a:r>
        </a:p>
      </dsp:txBody>
      <dsp:txXfrm>
        <a:off x="7033309" y="2140177"/>
        <a:ext cx="837974" cy="941944"/>
      </dsp:txXfrm>
    </dsp:sp>
    <dsp:sp modelId="{BBE8DF3D-2CE1-4DCE-A619-4DD73D7E1952}">
      <dsp:nvSpPr>
        <dsp:cNvPr id="0" name=""/>
        <dsp:cNvSpPr/>
      </dsp:nvSpPr>
      <dsp:spPr>
        <a:xfrm rot="8071">
          <a:off x="7934307" y="2417150"/>
          <a:ext cx="949944"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7934307" y="2495510"/>
        <a:ext cx="832197" cy="235495"/>
      </dsp:txXfrm>
    </dsp:sp>
    <dsp:sp modelId="{E4502423-6C7F-492E-8842-EA6AD00CE86C}">
      <dsp:nvSpPr>
        <dsp:cNvPr id="0" name=""/>
        <dsp:cNvSpPr/>
      </dsp:nvSpPr>
      <dsp:spPr>
        <a:xfrm>
          <a:off x="8891383" y="2118529"/>
          <a:ext cx="890116"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dirty="0"/>
            <a:t>Session</a:t>
          </a:r>
          <a:r>
            <a:rPr lang="en-US" sz="1700" kern="1200" dirty="0"/>
            <a:t> III</a:t>
          </a:r>
        </a:p>
      </dsp:txBody>
      <dsp:txXfrm>
        <a:off x="8917454" y="2144600"/>
        <a:ext cx="837974" cy="941944"/>
      </dsp:txXfrm>
    </dsp:sp>
    <dsp:sp modelId="{C0097FDC-C2F1-4B8D-9E5B-0AB7D1731928}">
      <dsp:nvSpPr>
        <dsp:cNvPr id="0" name=""/>
        <dsp:cNvSpPr/>
      </dsp:nvSpPr>
      <dsp:spPr>
        <a:xfrm rot="21552308">
          <a:off x="9761261" y="2410982"/>
          <a:ext cx="353369" cy="3924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9761266" y="2490215"/>
        <a:ext cx="247358" cy="235495"/>
      </dsp:txXfrm>
    </dsp:sp>
    <dsp:sp modelId="{24367884-CF17-4FB9-8756-4881EEAE78D7}">
      <dsp:nvSpPr>
        <dsp:cNvPr id="0" name=""/>
        <dsp:cNvSpPr/>
      </dsp:nvSpPr>
      <dsp:spPr>
        <a:xfrm>
          <a:off x="10085280" y="2101232"/>
          <a:ext cx="995803" cy="99408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b="1" kern="1200"/>
            <a:t>Final Report</a:t>
          </a:r>
        </a:p>
      </dsp:txBody>
      <dsp:txXfrm>
        <a:off x="10114396" y="2130348"/>
        <a:ext cx="937571" cy="9358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Multiple PDCAs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Sustain the New </a:t>
          </a:r>
          <a:r>
            <a:rPr lang="en-US" sz="2800" b="1" kern="1200" dirty="0"/>
            <a:t>CHANGE</a:t>
          </a:r>
        </a:p>
      </dsp:txBody>
      <dsp:txXfrm>
        <a:off x="8562015" y="1368747"/>
        <a:ext cx="1613842" cy="16138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D4C1A-FEB4-DD4A-93F1-4D6214697030}">
      <dsp:nvSpPr>
        <dsp:cNvPr id="0" name=""/>
        <dsp:cNvSpPr/>
      </dsp:nvSpPr>
      <dsp:spPr>
        <a:xfrm>
          <a:off x="5505"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Old Process</a:t>
          </a:r>
        </a:p>
      </dsp:txBody>
      <dsp:txXfrm>
        <a:off x="339742" y="1368747"/>
        <a:ext cx="1613842" cy="1613842"/>
      </dsp:txXfrm>
    </dsp:sp>
    <dsp:sp modelId="{CC833EA9-74E5-4747-9DB7-EB10C86CCF3E}">
      <dsp:nvSpPr>
        <dsp:cNvPr id="0" name=""/>
        <dsp:cNvSpPr/>
      </dsp:nvSpPr>
      <dsp:spPr>
        <a:xfrm rot="19041445">
          <a:off x="2257038"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59BC8C0-C2A7-5A49-A0B8-7EEE181748D5}">
      <dsp:nvSpPr>
        <dsp:cNvPr id="0" name=""/>
        <dsp:cNvSpPr/>
      </dsp:nvSpPr>
      <dsp:spPr>
        <a:xfrm rot="13358555">
          <a:off x="5230669" y="1860709"/>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567533E-8022-804D-A301-CBA84824CFDE}">
      <dsp:nvSpPr>
        <dsp:cNvPr id="0" name=""/>
        <dsp:cNvSpPr/>
      </dsp:nvSpPr>
      <dsp:spPr>
        <a:xfrm>
          <a:off x="2904046"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1FBB7A-0C16-7A46-8142-A9209A001ECB}">
      <dsp:nvSpPr>
        <dsp:cNvPr id="0" name=""/>
        <dsp:cNvSpPr/>
      </dsp:nvSpPr>
      <dsp:spPr>
        <a:xfrm>
          <a:off x="3170817" y="1040680"/>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Tests of </a:t>
          </a:r>
          <a:r>
            <a:rPr lang="en-US" sz="2600" b="1" kern="1200" dirty="0"/>
            <a:t>CHANGE</a:t>
          </a:r>
        </a:p>
      </dsp:txBody>
      <dsp:txXfrm>
        <a:off x="3170817" y="1040680"/>
        <a:ext cx="1891647" cy="1134988"/>
      </dsp:txXfrm>
    </dsp:sp>
    <dsp:sp modelId="{0D6E13AB-30EA-4E43-9FD7-93436EB2226D}">
      <dsp:nvSpPr>
        <dsp:cNvPr id="0" name=""/>
        <dsp:cNvSpPr/>
      </dsp:nvSpPr>
      <dsp:spPr>
        <a:xfrm>
          <a:off x="5062465" y="1608174"/>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4AF5B18-9B46-1245-B1E6-1FC39900B8A6}">
      <dsp:nvSpPr>
        <dsp:cNvPr id="0" name=""/>
        <dsp:cNvSpPr/>
      </dsp:nvSpPr>
      <dsp:spPr>
        <a:xfrm rot="2558555">
          <a:off x="2257038"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721F36E-0391-024C-A450-E7A7B23B5C4B}">
      <dsp:nvSpPr>
        <dsp:cNvPr id="0" name=""/>
        <dsp:cNvSpPr/>
      </dsp:nvSpPr>
      <dsp:spPr>
        <a:xfrm rot="8241445">
          <a:off x="5230669" y="2490628"/>
          <a:ext cx="745575" cy="0"/>
        </a:xfrm>
        <a:custGeom>
          <a:avLst/>
          <a:gdLst/>
          <a:ahLst/>
          <a:cxnLst/>
          <a:rect l="0" t="0" r="0" b="0"/>
          <a:pathLst>
            <a:path>
              <a:moveTo>
                <a:pt x="0" y="0"/>
              </a:moveTo>
              <a:lnTo>
                <a:pt x="745575" y="0"/>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7400319-9AD4-884E-AFFE-8598FCDF8D8E}">
      <dsp:nvSpPr>
        <dsp:cNvPr id="0" name=""/>
        <dsp:cNvSpPr/>
      </dsp:nvSpPr>
      <dsp:spPr>
        <a:xfrm>
          <a:off x="2904046"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D3CD4FA-C0FF-024B-BB2B-79BC8BEBA663}">
      <dsp:nvSpPr>
        <dsp:cNvPr id="0" name=""/>
        <dsp:cNvSpPr/>
      </dsp:nvSpPr>
      <dsp:spPr>
        <a:xfrm>
          <a:off x="3170817" y="2175669"/>
          <a:ext cx="1891647" cy="113498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n-US" sz="2600" kern="1200" dirty="0"/>
            <a:t>Multiple PDSAs</a:t>
          </a:r>
        </a:p>
      </dsp:txBody>
      <dsp:txXfrm>
        <a:off x="3170817" y="2175669"/>
        <a:ext cx="1891647" cy="1134988"/>
      </dsp:txXfrm>
    </dsp:sp>
    <dsp:sp modelId="{93676922-0C51-B745-89BD-FDB5471A544B}">
      <dsp:nvSpPr>
        <dsp:cNvPr id="0" name=""/>
        <dsp:cNvSpPr/>
      </dsp:nvSpPr>
      <dsp:spPr>
        <a:xfrm>
          <a:off x="5062465" y="2743163"/>
          <a:ext cx="266770" cy="0"/>
        </a:xfrm>
        <a:prstGeom prst="line">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9CFA834-237A-6B4F-80E8-D15373D2D1E2}">
      <dsp:nvSpPr>
        <dsp:cNvPr id="0" name=""/>
        <dsp:cNvSpPr/>
      </dsp:nvSpPr>
      <dsp:spPr>
        <a:xfrm>
          <a:off x="5945461"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Implement the New </a:t>
          </a:r>
          <a:r>
            <a:rPr lang="en-US" sz="2800" b="1" kern="1200" dirty="0"/>
            <a:t>CHANGE</a:t>
          </a:r>
        </a:p>
      </dsp:txBody>
      <dsp:txXfrm>
        <a:off x="6279698" y="1368747"/>
        <a:ext cx="1613842" cy="1613842"/>
      </dsp:txXfrm>
    </dsp:sp>
    <dsp:sp modelId="{4EB3B5C9-AB13-6049-92D7-CE3500D89722}">
      <dsp:nvSpPr>
        <dsp:cNvPr id="0" name=""/>
        <dsp:cNvSpPr/>
      </dsp:nvSpPr>
      <dsp:spPr>
        <a:xfrm>
          <a:off x="8227778" y="1034510"/>
          <a:ext cx="2282316" cy="2282316"/>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sz="2800" kern="1200" dirty="0"/>
            <a:t>Sustain the New </a:t>
          </a:r>
          <a:r>
            <a:rPr lang="en-US" sz="2800" b="1" kern="1200" dirty="0"/>
            <a:t>CHANGE</a:t>
          </a:r>
        </a:p>
      </dsp:txBody>
      <dsp:txXfrm>
        <a:off x="8562015" y="1368747"/>
        <a:ext cx="1613842" cy="161384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1A996-36CB-BA4C-9FB0-59F43BBE53CA}">
      <dsp:nvSpPr>
        <dsp:cNvPr id="0" name=""/>
        <dsp:cNvSpPr/>
      </dsp:nvSpPr>
      <dsp:spPr>
        <a:xfrm>
          <a:off x="6100"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a:t>DEFINE</a:t>
          </a:r>
        </a:p>
      </dsp:txBody>
      <dsp:txXfrm>
        <a:off x="6100" y="985097"/>
        <a:ext cx="1376526" cy="460800"/>
      </dsp:txXfrm>
    </dsp:sp>
    <dsp:sp modelId="{C49078FF-CA7F-DB49-B173-2CDFE23CEFF5}">
      <dsp:nvSpPr>
        <dsp:cNvPr id="0" name=""/>
        <dsp:cNvSpPr/>
      </dsp:nvSpPr>
      <dsp:spPr>
        <a:xfrm>
          <a:off x="288040"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is the nature of the problem?</a:t>
          </a:r>
        </a:p>
      </dsp:txBody>
      <dsp:txXfrm>
        <a:off x="328357" y="1486214"/>
        <a:ext cx="1295892" cy="1839709"/>
      </dsp:txXfrm>
    </dsp:sp>
    <dsp:sp modelId="{2D5C4DFE-E985-BD4B-9C46-884989AAFC15}">
      <dsp:nvSpPr>
        <dsp:cNvPr id="0" name=""/>
        <dsp:cNvSpPr/>
      </dsp:nvSpPr>
      <dsp:spPr>
        <a:xfrm>
          <a:off x="1591304"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591304" y="1112682"/>
        <a:ext cx="339580" cy="205629"/>
      </dsp:txXfrm>
    </dsp:sp>
    <dsp:sp modelId="{E3A6EBC8-CCAD-4043-8C51-39D6B5C9F1E5}">
      <dsp:nvSpPr>
        <dsp:cNvPr id="0" name=""/>
        <dsp:cNvSpPr/>
      </dsp:nvSpPr>
      <dsp:spPr>
        <a:xfrm>
          <a:off x="2217333"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a:t>MEASURE</a:t>
          </a:r>
        </a:p>
      </dsp:txBody>
      <dsp:txXfrm>
        <a:off x="2217333" y="985097"/>
        <a:ext cx="1376526" cy="460800"/>
      </dsp:txXfrm>
    </dsp:sp>
    <dsp:sp modelId="{2CE39C2B-3F12-EB45-83C4-8422924DEFF7}">
      <dsp:nvSpPr>
        <dsp:cNvPr id="0" name=""/>
        <dsp:cNvSpPr/>
      </dsp:nvSpPr>
      <dsp:spPr>
        <a:xfrm>
          <a:off x="2499273"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is the magnitude of the problem?</a:t>
          </a:r>
        </a:p>
      </dsp:txBody>
      <dsp:txXfrm>
        <a:off x="2539590" y="1486214"/>
        <a:ext cx="1295892" cy="1839709"/>
      </dsp:txXfrm>
    </dsp:sp>
    <dsp:sp modelId="{06BDF461-1594-2C47-B7AF-B0E577F61B77}">
      <dsp:nvSpPr>
        <dsp:cNvPr id="0" name=""/>
        <dsp:cNvSpPr/>
      </dsp:nvSpPr>
      <dsp:spPr>
        <a:xfrm>
          <a:off x="3802537"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802537" y="1112682"/>
        <a:ext cx="339580" cy="205629"/>
      </dsp:txXfrm>
    </dsp:sp>
    <dsp:sp modelId="{3E1A9ED3-0AF9-3A49-A88E-BB3FC73B72B2}">
      <dsp:nvSpPr>
        <dsp:cNvPr id="0" name=""/>
        <dsp:cNvSpPr/>
      </dsp:nvSpPr>
      <dsp:spPr>
        <a:xfrm>
          <a:off x="4428566"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a:t>ANALYZE</a:t>
          </a:r>
        </a:p>
      </dsp:txBody>
      <dsp:txXfrm>
        <a:off x="4428566" y="985097"/>
        <a:ext cx="1376526" cy="460800"/>
      </dsp:txXfrm>
    </dsp:sp>
    <dsp:sp modelId="{7699BB92-10A0-F242-AEC3-1B8F51267321}">
      <dsp:nvSpPr>
        <dsp:cNvPr id="0" name=""/>
        <dsp:cNvSpPr/>
      </dsp:nvSpPr>
      <dsp:spPr>
        <a:xfrm>
          <a:off x="4710506"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are the most important causes of the problem?</a:t>
          </a:r>
        </a:p>
      </dsp:txBody>
      <dsp:txXfrm>
        <a:off x="4750823" y="1486214"/>
        <a:ext cx="1295892" cy="1839709"/>
      </dsp:txXfrm>
    </dsp:sp>
    <dsp:sp modelId="{F5EC57A9-BEA9-3D47-85DA-907FCD25CDA0}">
      <dsp:nvSpPr>
        <dsp:cNvPr id="0" name=""/>
        <dsp:cNvSpPr/>
      </dsp:nvSpPr>
      <dsp:spPr>
        <a:xfrm>
          <a:off x="6013770"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6013770" y="1112682"/>
        <a:ext cx="339580" cy="205629"/>
      </dsp:txXfrm>
    </dsp:sp>
    <dsp:sp modelId="{7E99A772-1A81-974E-BC52-AC55BF0CC35E}">
      <dsp:nvSpPr>
        <dsp:cNvPr id="0" name=""/>
        <dsp:cNvSpPr/>
      </dsp:nvSpPr>
      <dsp:spPr>
        <a:xfrm>
          <a:off x="6639799"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a:t>IMPROVE</a:t>
          </a:r>
        </a:p>
      </dsp:txBody>
      <dsp:txXfrm>
        <a:off x="6639799" y="985097"/>
        <a:ext cx="1376526" cy="460800"/>
      </dsp:txXfrm>
    </dsp:sp>
    <dsp:sp modelId="{9EEAC84B-B699-6A46-B4FC-6277199ABEA4}">
      <dsp:nvSpPr>
        <dsp:cNvPr id="0" name=""/>
        <dsp:cNvSpPr/>
      </dsp:nvSpPr>
      <dsp:spPr>
        <a:xfrm>
          <a:off x="6921739"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What changes will we make to address the problem?</a:t>
          </a:r>
        </a:p>
      </dsp:txBody>
      <dsp:txXfrm>
        <a:off x="6962056" y="1486214"/>
        <a:ext cx="1295892" cy="1839709"/>
      </dsp:txXfrm>
    </dsp:sp>
    <dsp:sp modelId="{5D19EEBD-347F-CA4D-AA0B-1FC5DE21F366}">
      <dsp:nvSpPr>
        <dsp:cNvPr id="0" name=""/>
        <dsp:cNvSpPr/>
      </dsp:nvSpPr>
      <dsp:spPr>
        <a:xfrm>
          <a:off x="8225003" y="1044139"/>
          <a:ext cx="442394" cy="342715"/>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8225003" y="1112682"/>
        <a:ext cx="339580" cy="205629"/>
      </dsp:txXfrm>
    </dsp:sp>
    <dsp:sp modelId="{5FA75DA0-675E-2947-A081-8461C93A1C24}">
      <dsp:nvSpPr>
        <dsp:cNvPr id="0" name=""/>
        <dsp:cNvSpPr/>
      </dsp:nvSpPr>
      <dsp:spPr>
        <a:xfrm>
          <a:off x="8851032" y="985097"/>
          <a:ext cx="1376526" cy="69120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lvl="0" algn="l" defTabSz="711200">
            <a:lnSpc>
              <a:spcPct val="90000"/>
            </a:lnSpc>
            <a:spcBef>
              <a:spcPct val="0"/>
            </a:spcBef>
            <a:spcAft>
              <a:spcPct val="35000"/>
            </a:spcAft>
          </a:pPr>
          <a:r>
            <a:rPr lang="en-US" sz="1600" b="1" kern="1200" dirty="0"/>
            <a:t>CONTROL</a:t>
          </a:r>
        </a:p>
      </dsp:txBody>
      <dsp:txXfrm>
        <a:off x="8851032" y="985097"/>
        <a:ext cx="1376526" cy="460800"/>
      </dsp:txXfrm>
    </dsp:sp>
    <dsp:sp modelId="{02A49819-9688-674B-B97A-18317D5F1A1B}">
      <dsp:nvSpPr>
        <dsp:cNvPr id="0" name=""/>
        <dsp:cNvSpPr/>
      </dsp:nvSpPr>
      <dsp:spPr>
        <a:xfrm>
          <a:off x="9132972" y="1445897"/>
          <a:ext cx="1376526" cy="192034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How can we sustain and spread the changes?</a:t>
          </a:r>
        </a:p>
      </dsp:txBody>
      <dsp:txXfrm>
        <a:off x="9173289" y="1486214"/>
        <a:ext cx="1295892" cy="18397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6EC4-AD4A-7748-91A2-6630E63131F5}">
      <dsp:nvSpPr>
        <dsp:cNvPr id="0" name=""/>
        <dsp:cNvSpPr/>
      </dsp:nvSpPr>
      <dsp:spPr>
        <a:xfrm>
          <a:off x="5936608"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337603"/>
        <a:ext cx="1443518" cy="983147"/>
      </dsp:txXfrm>
    </dsp:sp>
    <dsp:sp modelId="{53C92ABE-2EDD-2F4B-B236-E72BC2845ED8}">
      <dsp:nvSpPr>
        <dsp:cNvPr id="0" name=""/>
        <dsp:cNvSpPr/>
      </dsp:nvSpPr>
      <dsp:spPr>
        <a:xfrm>
          <a:off x="2429430" y="2958909"/>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337603"/>
        <a:ext cx="1443518" cy="983147"/>
      </dsp:txXfrm>
    </dsp:sp>
    <dsp:sp modelId="{0D835C2A-1B9E-944E-948F-EB530348B775}">
      <dsp:nvSpPr>
        <dsp:cNvPr id="0" name=""/>
        <dsp:cNvSpPr/>
      </dsp:nvSpPr>
      <dsp:spPr>
        <a:xfrm>
          <a:off x="5936608"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6612064" y="30587"/>
        <a:ext cx="1443518" cy="983147"/>
      </dsp:txXfrm>
    </dsp:sp>
    <dsp:sp modelId="{E66A2F35-655A-0940-8FF6-F1110C960A23}">
      <dsp:nvSpPr>
        <dsp:cNvPr id="0" name=""/>
        <dsp:cNvSpPr/>
      </dsp:nvSpPr>
      <dsp:spPr>
        <a:xfrm>
          <a:off x="2429430" y="0"/>
          <a:ext cx="2149560" cy="139242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285750" lvl="1" indent="-285750" algn="l" defTabSz="1333500">
            <a:lnSpc>
              <a:spcPct val="90000"/>
            </a:lnSpc>
            <a:spcBef>
              <a:spcPct val="0"/>
            </a:spcBef>
            <a:spcAft>
              <a:spcPct val="15000"/>
            </a:spcAft>
            <a:buChar char="••"/>
          </a:pPr>
          <a:endParaRPr lang="en-US" sz="3000" kern="1200"/>
        </a:p>
      </dsp:txBody>
      <dsp:txXfrm>
        <a:off x="2460017" y="30587"/>
        <a:ext cx="1443518" cy="983147"/>
      </dsp:txXfrm>
    </dsp:sp>
    <dsp:sp modelId="{3AF40FDC-AC4D-834C-BF52-DDF12CC9E9E0}">
      <dsp:nvSpPr>
        <dsp:cNvPr id="0" name=""/>
        <dsp:cNvSpPr/>
      </dsp:nvSpPr>
      <dsp:spPr>
        <a:xfrm>
          <a:off x="3330157"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ACT</a:t>
          </a:r>
        </a:p>
      </dsp:txBody>
      <dsp:txXfrm>
        <a:off x="3882006" y="799875"/>
        <a:ext cx="1332280" cy="1332280"/>
      </dsp:txXfrm>
    </dsp:sp>
    <dsp:sp modelId="{73775ECF-C0EB-8043-8FC2-532DB438A405}">
      <dsp:nvSpPr>
        <dsp:cNvPr id="0" name=""/>
        <dsp:cNvSpPr/>
      </dsp:nvSpPr>
      <dsp:spPr>
        <a:xfrm rot="5400000">
          <a:off x="5301313" y="248026"/>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PLAN</a:t>
          </a:r>
        </a:p>
      </dsp:txBody>
      <dsp:txXfrm rot="-5400000">
        <a:off x="5301313" y="799875"/>
        <a:ext cx="1332280" cy="1332280"/>
      </dsp:txXfrm>
    </dsp:sp>
    <dsp:sp modelId="{6F9BEB40-E9CC-4E41-A18C-DE18D666E0FE}">
      <dsp:nvSpPr>
        <dsp:cNvPr id="0" name=""/>
        <dsp:cNvSpPr/>
      </dsp:nvSpPr>
      <dsp:spPr>
        <a:xfrm rot="10800000">
          <a:off x="5301313"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DO</a:t>
          </a:r>
        </a:p>
      </dsp:txBody>
      <dsp:txXfrm rot="10800000">
        <a:off x="5301313" y="2219182"/>
        <a:ext cx="1332280" cy="1332280"/>
      </dsp:txXfrm>
    </dsp:sp>
    <dsp:sp modelId="{99E10085-A948-4647-8B6E-F94D54882B38}">
      <dsp:nvSpPr>
        <dsp:cNvPr id="0" name=""/>
        <dsp:cNvSpPr/>
      </dsp:nvSpPr>
      <dsp:spPr>
        <a:xfrm rot="16200000">
          <a:off x="3330157" y="2219182"/>
          <a:ext cx="1884129" cy="1884129"/>
        </a:xfrm>
        <a:prstGeom prst="pieWedg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STUDY</a:t>
          </a:r>
        </a:p>
      </dsp:txBody>
      <dsp:txXfrm rot="5400000">
        <a:off x="3882006" y="2219182"/>
        <a:ext cx="1332280" cy="1332280"/>
      </dsp:txXfrm>
    </dsp:sp>
    <dsp:sp modelId="{9C8DA5AA-46CE-AB4F-97FF-31C8101DDC4F}">
      <dsp:nvSpPr>
        <dsp:cNvPr id="0" name=""/>
        <dsp:cNvSpPr/>
      </dsp:nvSpPr>
      <dsp:spPr>
        <a:xfrm>
          <a:off x="4932537" y="1784048"/>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1F66DBFE-9EA0-634D-98AF-267F87D843B8}">
      <dsp:nvSpPr>
        <dsp:cNvPr id="0" name=""/>
        <dsp:cNvSpPr/>
      </dsp:nvSpPr>
      <dsp:spPr>
        <a:xfrm rot="10800000">
          <a:off x="4932537" y="2001615"/>
          <a:ext cx="650525" cy="565673"/>
        </a:xfrm>
        <a:prstGeom prst="circular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0.372</cdr:x>
      <cdr:y>0.24654</cdr:y>
    </cdr:from>
    <cdr:to>
      <cdr:x>0.372</cdr:x>
      <cdr:y>0.6159</cdr:y>
    </cdr:to>
    <cdr:cxnSp macro="">
      <cdr:nvCxnSpPr>
        <cdr:cNvPr id="2" name="Straight Connector 1">
          <a:extLst xmlns:a="http://schemas.openxmlformats.org/drawingml/2006/main">
            <a:ext uri="{FF2B5EF4-FFF2-40B4-BE49-F238E27FC236}">
              <a16:creationId xmlns:a16="http://schemas.microsoft.com/office/drawing/2014/main" id="{7C3F0354-3208-C144-AD37-222341895B1C}"/>
            </a:ext>
          </a:extLst>
        </cdr:cNvPr>
        <cdr:cNvCxnSpPr/>
      </cdr:nvCxnSpPr>
      <cdr:spPr>
        <a:xfrm xmlns:a="http://schemas.openxmlformats.org/drawingml/2006/main">
          <a:off x="1467815" y="615719"/>
          <a:ext cx="0" cy="922417"/>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66E23-FF9C-C645-9A1D-55E3BE7BA00E}"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1D45D-2DC2-BF42-B45B-E361148FBB2D}" type="slidenum">
              <a:rPr lang="en-US" smtClean="0"/>
              <a:t>‹#›</a:t>
            </a:fld>
            <a:endParaRPr lang="en-US"/>
          </a:p>
        </p:txBody>
      </p:sp>
    </p:spTree>
    <p:extLst>
      <p:ext uri="{BB962C8B-B14F-4D97-AF65-F5344CB8AC3E}">
        <p14:creationId xmlns:p14="http://schemas.microsoft.com/office/powerpoint/2010/main" val="2036651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heathbrothers.com/books/switch/"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a:t>
            </a:fld>
            <a:endParaRPr lang="en-US"/>
          </a:p>
        </p:txBody>
      </p:sp>
    </p:spTree>
    <p:extLst>
      <p:ext uri="{BB962C8B-B14F-4D97-AF65-F5344CB8AC3E}">
        <p14:creationId xmlns:p14="http://schemas.microsoft.com/office/powerpoint/2010/main" val="413736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23</a:t>
            </a:fld>
            <a:endParaRPr lang="en-US"/>
          </a:p>
        </p:txBody>
      </p:sp>
    </p:spTree>
    <p:extLst>
      <p:ext uri="{BB962C8B-B14F-4D97-AF65-F5344CB8AC3E}">
        <p14:creationId xmlns:p14="http://schemas.microsoft.com/office/powerpoint/2010/main" val="4124644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Scientific Model for improvement</a:t>
            </a:r>
          </a:p>
        </p:txBody>
      </p:sp>
      <p:sp>
        <p:nvSpPr>
          <p:cNvPr id="4" name="Slide Number Placeholder 3"/>
          <p:cNvSpPr>
            <a:spLocks noGrp="1"/>
          </p:cNvSpPr>
          <p:nvPr>
            <p:ph type="sldNum" sz="quarter" idx="5"/>
          </p:nvPr>
        </p:nvSpPr>
        <p:spPr/>
        <p:txBody>
          <a:bodyPr/>
          <a:lstStyle/>
          <a:p>
            <a:fld id="{C541D45D-2DC2-BF42-B45B-E361148FBB2D}" type="slidenum">
              <a:rPr lang="en-US" smtClean="0"/>
              <a:t>28</a:t>
            </a:fld>
            <a:endParaRPr lang="en-US"/>
          </a:p>
        </p:txBody>
      </p:sp>
    </p:spTree>
    <p:extLst>
      <p:ext uri="{BB962C8B-B14F-4D97-AF65-F5344CB8AC3E}">
        <p14:creationId xmlns:p14="http://schemas.microsoft.com/office/powerpoint/2010/main" val="724525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a:t>
            </a:r>
          </a:p>
          <a:p>
            <a:r>
              <a:rPr lang="en-US" sz="1200" kern="1200" dirty="0">
                <a:solidFill>
                  <a:schemeClr val="tx1"/>
                </a:solidFill>
                <a:effectLst/>
                <a:latin typeface="+mn-lt"/>
                <a:ea typeface="+mn-ea"/>
                <a:cs typeface="+mn-cs"/>
              </a:rPr>
              <a:t>A standardized, scientific evidence-based framework / approach for solving problems or improving any process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a:t>
            </a:r>
          </a:p>
          <a:p>
            <a:r>
              <a:rPr lang="en-US" sz="1200" kern="1200" dirty="0">
                <a:solidFill>
                  <a:schemeClr val="tx1"/>
                </a:solidFill>
                <a:effectLst/>
                <a:latin typeface="+mn-lt"/>
                <a:ea typeface="+mn-ea"/>
                <a:cs typeface="+mn-cs"/>
              </a:rPr>
              <a:t>Problems are better solved and processes are better improved using </a:t>
            </a:r>
            <a:r>
              <a:rPr lang="en-US" sz="1200" u="sng" kern="1200" dirty="0">
                <a:solidFill>
                  <a:schemeClr val="tx1"/>
                </a:solidFill>
                <a:effectLst/>
                <a:latin typeface="+mn-lt"/>
                <a:ea typeface="+mn-ea"/>
                <a:cs typeface="+mn-cs"/>
              </a:rPr>
              <a:t>a framework</a:t>
            </a:r>
            <a:r>
              <a:rPr lang="en-US" sz="1200" kern="1200" dirty="0">
                <a:solidFill>
                  <a:schemeClr val="tx1"/>
                </a:solidFill>
                <a:effectLst/>
                <a:latin typeface="+mn-lt"/>
                <a:ea typeface="+mn-ea"/>
                <a:cs typeface="+mn-cs"/>
              </a:rPr>
              <a:t> / </a:t>
            </a:r>
            <a:r>
              <a:rPr lang="en-US" sz="1200" u="sng" kern="1200" dirty="0">
                <a:solidFill>
                  <a:schemeClr val="tx1"/>
                </a:solidFill>
                <a:effectLst/>
                <a:latin typeface="+mn-lt"/>
                <a:ea typeface="+mn-ea"/>
                <a:cs typeface="+mn-cs"/>
              </a:rPr>
              <a:t>an approach</a:t>
            </a:r>
            <a:r>
              <a:rPr lang="en-US" sz="1200" kern="1200" dirty="0">
                <a:solidFill>
                  <a:schemeClr val="tx1"/>
                </a:solidFill>
                <a:effectLst/>
                <a:latin typeface="+mn-lt"/>
                <a:ea typeface="+mn-ea"/>
                <a:cs typeface="+mn-cs"/>
              </a:rPr>
              <a:t> that is:</a:t>
            </a:r>
          </a:p>
          <a:p>
            <a:pPr lvl="0"/>
            <a:r>
              <a:rPr lang="en-US" sz="1200" kern="1200" dirty="0">
                <a:solidFill>
                  <a:schemeClr val="tx1"/>
                </a:solidFill>
                <a:effectLst/>
                <a:latin typeface="+mn-lt"/>
                <a:ea typeface="+mn-ea"/>
                <a:cs typeface="+mn-cs"/>
              </a:rPr>
              <a:t>Consistent, standardized for each and every complex problem and/or process requiring improvement</a:t>
            </a:r>
          </a:p>
          <a:p>
            <a:pPr lvl="0"/>
            <a:r>
              <a:rPr lang="en-US" sz="1200" kern="1200" dirty="0">
                <a:solidFill>
                  <a:schemeClr val="tx1"/>
                </a:solidFill>
                <a:effectLst/>
                <a:latin typeface="+mn-lt"/>
                <a:ea typeface="+mn-ea"/>
                <a:cs typeface="+mn-cs"/>
              </a:rPr>
              <a:t>Scientific evidence-based versus opinion-based</a:t>
            </a:r>
          </a:p>
          <a:p>
            <a:pPr lvl="0"/>
            <a:r>
              <a:rPr lang="en-US" sz="1200" kern="1200" dirty="0">
                <a:solidFill>
                  <a:schemeClr val="tx1"/>
                </a:solidFill>
                <a:effectLst/>
                <a:latin typeface="+mn-lt"/>
                <a:ea typeface="+mn-ea"/>
                <a:cs typeface="+mn-cs"/>
              </a:rPr>
              <a:t>Data-driven</a:t>
            </a:r>
          </a:p>
          <a:p>
            <a:pPr lvl="0"/>
            <a:r>
              <a:rPr lang="en-US" sz="1200" kern="1200" dirty="0">
                <a:solidFill>
                  <a:schemeClr val="tx1"/>
                </a:solidFill>
                <a:effectLst/>
                <a:latin typeface="+mn-lt"/>
                <a:ea typeface="+mn-ea"/>
                <a:cs typeface="+mn-cs"/>
              </a:rPr>
              <a:t>Based on exploration and analysis of causative issues </a:t>
            </a:r>
          </a:p>
          <a:p>
            <a:pPr lvl="0"/>
            <a:r>
              <a:rPr lang="en-US" sz="1200" kern="1200" dirty="0">
                <a:solidFill>
                  <a:schemeClr val="tx1"/>
                </a:solidFill>
                <a:effectLst/>
                <a:latin typeface="+mn-lt"/>
                <a:ea typeface="+mn-ea"/>
                <a:cs typeface="+mn-cs"/>
              </a:rPr>
              <a:t>Focused on sustainable solutions </a:t>
            </a:r>
          </a:p>
          <a:p>
            <a:pPr lvl="0"/>
            <a:r>
              <a:rPr lang="en-US" sz="1200" kern="1200">
                <a:solidFill>
                  <a:schemeClr val="tx1"/>
                </a:solidFill>
                <a:effectLst/>
                <a:latin typeface="+mn-lt"/>
                <a:ea typeface="+mn-ea"/>
                <a:cs typeface="+mn-cs"/>
              </a:rPr>
              <a:t>Resultant in communication &amp; spread (sharing) of best practices</a:t>
            </a:r>
          </a:p>
          <a:p>
            <a:endParaRPr lang="en-US"/>
          </a:p>
        </p:txBody>
      </p:sp>
      <p:sp>
        <p:nvSpPr>
          <p:cNvPr id="4" name="Slide Number Placeholder 3"/>
          <p:cNvSpPr>
            <a:spLocks noGrp="1"/>
          </p:cNvSpPr>
          <p:nvPr>
            <p:ph type="sldNum" sz="quarter" idx="10"/>
          </p:nvPr>
        </p:nvSpPr>
        <p:spPr/>
        <p:txBody>
          <a:bodyPr/>
          <a:lstStyle/>
          <a:p>
            <a:fld id="{1DA841BE-96B5-044F-9883-A24A052A74CD}" type="slidenum">
              <a:rPr lang="en-US" smtClean="0"/>
              <a:t>30</a:t>
            </a:fld>
            <a:endParaRPr lang="en-US"/>
          </a:p>
        </p:txBody>
      </p:sp>
    </p:spTree>
    <p:extLst>
      <p:ext uri="{BB962C8B-B14F-4D97-AF65-F5344CB8AC3E}">
        <p14:creationId xmlns:p14="http://schemas.microsoft.com/office/powerpoint/2010/main" val="1516439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lstStyle/>
          <a:p>
            <a:pPr marL="0" lvl="2" defTabSz="911622">
              <a:defRPr/>
            </a:pPr>
            <a:r>
              <a:rPr lang="en-US" b="1" dirty="0"/>
              <a:t>Improvement techniques are Formal methods to test changes in the steps of a process and seek to achieve greater process reliability more efficiently and at less cost</a:t>
            </a:r>
          </a:p>
          <a:p>
            <a:pPr marL="0" lvl="2" defTabSz="911622">
              <a:defRPr/>
            </a:pPr>
            <a:endParaRPr lang="en-US" dirty="0"/>
          </a:p>
          <a:p>
            <a:pPr marL="0" lvl="2" defTabSz="911622">
              <a:defRPr/>
            </a:pPr>
            <a:r>
              <a:rPr lang="en-US" dirty="0"/>
              <a:t>- Best to use an example like weight loss</a:t>
            </a:r>
          </a:p>
          <a:p>
            <a:pPr marL="0" lvl="2" defTabSz="911622">
              <a:defRPr/>
            </a:pPr>
            <a:r>
              <a:rPr lang="en-US" dirty="0"/>
              <a:t>- Reliable Process-a set of steps that when performed achieves the same result with minimum variation over time. The likelihood that a process will achieve its desired outcome is dependent on the variability of each step and the total number of steps. Reliability goes down as the number of steps increase and as the variability of the steps increases</a:t>
            </a:r>
          </a:p>
          <a:p>
            <a:pPr lvl="1">
              <a:defRPr/>
            </a:pPr>
            <a:r>
              <a:rPr lang="en-US" dirty="0"/>
              <a:t>- </a:t>
            </a:r>
            <a:r>
              <a:rPr lang="en-US" b="1" dirty="0"/>
              <a:t>Test of Changes</a:t>
            </a:r>
          </a:p>
          <a:p>
            <a:pPr lvl="2">
              <a:defRPr/>
            </a:pPr>
            <a:r>
              <a:rPr lang="en-US" dirty="0"/>
              <a:t>- A test of change alters a step in a process and evaluates the impact of that alteration</a:t>
            </a:r>
          </a:p>
          <a:p>
            <a:pPr lvl="2">
              <a:defRPr/>
            </a:pPr>
            <a:r>
              <a:rPr lang="en-US" dirty="0"/>
              <a:t>- There are 3 questions to ask prior to a test of change or Plan, Do, Study Act PDSA</a:t>
            </a:r>
          </a:p>
          <a:p>
            <a:pPr lvl="3">
              <a:defRPr/>
            </a:pPr>
            <a:r>
              <a:rPr lang="en-US" dirty="0"/>
              <a:t>What are we trying to accomplish?</a:t>
            </a:r>
          </a:p>
          <a:p>
            <a:pPr lvl="3">
              <a:defRPr/>
            </a:pPr>
            <a:r>
              <a:rPr lang="en-US" dirty="0"/>
              <a:t>How will we know that a change is an improvement?</a:t>
            </a:r>
          </a:p>
          <a:p>
            <a:pPr lvl="3">
              <a:defRPr/>
            </a:pPr>
            <a:r>
              <a:rPr lang="en-US" dirty="0"/>
              <a:t>What change can we make that will result in improvements?</a:t>
            </a:r>
          </a:p>
          <a:p>
            <a:pPr lvl="2">
              <a:defRPr/>
            </a:pPr>
            <a:r>
              <a:rPr lang="en-US" dirty="0"/>
              <a:t>- PDSA’s don’t result in success or failure, they generate learning</a:t>
            </a:r>
          </a:p>
          <a:p>
            <a:pPr lvl="2">
              <a:defRPr/>
            </a:pPr>
            <a:r>
              <a:rPr lang="en-US" dirty="0"/>
              <a:t>- </a:t>
            </a:r>
            <a:r>
              <a:rPr lang="en-US" b="1" dirty="0"/>
              <a:t>4 components of PDSA</a:t>
            </a:r>
          </a:p>
          <a:p>
            <a:pPr lvl="3">
              <a:defRPr/>
            </a:pPr>
            <a:r>
              <a:rPr lang="en-US" dirty="0"/>
              <a:t>- Plan-develop an action plan to run the cycle. Predict the expected result. The who, what, where, and when. Keep it simple, only one change at a time, one shift, one day, etc. </a:t>
            </a:r>
          </a:p>
          <a:p>
            <a:pPr lvl="3">
              <a:defRPr/>
            </a:pPr>
            <a:r>
              <a:rPr lang="en-US" dirty="0"/>
              <a:t>- Do-perform the action plan</a:t>
            </a:r>
          </a:p>
          <a:p>
            <a:pPr lvl="3">
              <a:defRPr/>
            </a:pPr>
            <a:r>
              <a:rPr lang="en-US" dirty="0"/>
              <a:t>- Study-evaluate the change, and whether it performed as predicted</a:t>
            </a:r>
          </a:p>
          <a:p>
            <a:pPr lvl="3">
              <a:defRPr/>
            </a:pPr>
            <a:r>
              <a:rPr lang="en-US" dirty="0"/>
              <a:t>- Act-Reflect on what happened and use the learning to begin planning for the next test of change</a:t>
            </a:r>
          </a:p>
          <a:p>
            <a:pPr lvl="2">
              <a:defRPr/>
            </a:pPr>
            <a:r>
              <a:rPr lang="en-US" b="1" dirty="0"/>
              <a:t>- How to determine what test of changes to do</a:t>
            </a:r>
          </a:p>
          <a:p>
            <a:pPr lvl="3">
              <a:defRPr/>
            </a:pPr>
            <a:r>
              <a:rPr lang="en-US" dirty="0"/>
              <a:t>- First have a clear Aim, which means the team knows what to work towards</a:t>
            </a:r>
          </a:p>
          <a:p>
            <a:pPr lvl="3">
              <a:defRPr/>
            </a:pPr>
            <a:r>
              <a:rPr lang="en-US" dirty="0"/>
              <a:t>- Reflect on the major factors or drivers that will influence achieving the goal. This helps to focus the group’s efforts and decreases the likelihood that unnecessary work will occur</a:t>
            </a:r>
          </a:p>
          <a:p>
            <a:pPr lvl="3">
              <a:defRPr/>
            </a:pPr>
            <a:r>
              <a:rPr lang="en-US" dirty="0"/>
              <a:t>- Determining the major factors or drivers helps to limit the interventions or actions to the few that are most likely to help achieve the goal.</a:t>
            </a:r>
          </a:p>
          <a:p>
            <a:pPr>
              <a:defRPr/>
            </a:pPr>
            <a:endParaRPr lang="en-US" dirty="0"/>
          </a:p>
          <a:p>
            <a:pPr>
              <a:defRPr/>
            </a:pPr>
            <a:r>
              <a:rPr lang="en-US" b="1" dirty="0"/>
              <a:t>Plan</a:t>
            </a:r>
          </a:p>
          <a:p>
            <a:pPr marL="170928" indent="-170928">
              <a:buFont typeface="Arial" pitchFamily="34" charset="0"/>
              <a:buChar char="•"/>
              <a:defRPr/>
            </a:pPr>
            <a:r>
              <a:rPr lang="en-US" dirty="0"/>
              <a:t>State the objective of the cycle, what are we trying to accomplish?</a:t>
            </a:r>
          </a:p>
          <a:p>
            <a:pPr marL="170928" indent="-170928">
              <a:buFont typeface="Arial" pitchFamily="34" charset="0"/>
              <a:buChar char="•"/>
              <a:defRPr/>
            </a:pPr>
            <a:r>
              <a:rPr lang="en-US" dirty="0"/>
              <a:t>Make predictions</a:t>
            </a:r>
          </a:p>
          <a:p>
            <a:pPr marL="170928" indent="-170928">
              <a:buFont typeface="Arial" pitchFamily="34" charset="0"/>
              <a:buChar char="•"/>
              <a:defRPr/>
            </a:pPr>
            <a:r>
              <a:rPr lang="en-US" dirty="0"/>
              <a:t>Generate solutions</a:t>
            </a:r>
          </a:p>
          <a:p>
            <a:pPr marL="170928" indent="-170928">
              <a:buFont typeface="Arial" pitchFamily="34" charset="0"/>
              <a:buChar char="•"/>
              <a:defRPr/>
            </a:pPr>
            <a:r>
              <a:rPr lang="en-US" dirty="0"/>
              <a:t>Develop the plan to carry out the cycle (who, what, where, when)</a:t>
            </a:r>
          </a:p>
          <a:p>
            <a:pPr>
              <a:defRPr/>
            </a:pPr>
            <a:endParaRPr lang="en-US" dirty="0"/>
          </a:p>
          <a:p>
            <a:pPr>
              <a:defRPr/>
            </a:pPr>
            <a:r>
              <a:rPr lang="en-US" b="1" dirty="0"/>
              <a:t>Do</a:t>
            </a:r>
          </a:p>
          <a:p>
            <a:pPr marL="170928" indent="-170928">
              <a:buFont typeface="Arial" pitchFamily="34" charset="0"/>
              <a:buChar char="•"/>
              <a:defRPr/>
            </a:pPr>
            <a:r>
              <a:rPr lang="en-US" dirty="0"/>
              <a:t>Test the change</a:t>
            </a:r>
          </a:p>
          <a:p>
            <a:pPr marL="170928" indent="-170928">
              <a:buFont typeface="Arial" pitchFamily="34" charset="0"/>
              <a:buChar char="•"/>
              <a:defRPr/>
            </a:pPr>
            <a:r>
              <a:rPr lang="en-US" dirty="0"/>
              <a:t>Document problems and unexpected observations</a:t>
            </a:r>
          </a:p>
          <a:p>
            <a:pPr marL="170928" indent="-170928">
              <a:buFont typeface="Arial" pitchFamily="34" charset="0"/>
              <a:buChar char="•"/>
              <a:defRPr/>
            </a:pPr>
            <a:r>
              <a:rPr lang="en-US" dirty="0"/>
              <a:t>Analysis the data</a:t>
            </a:r>
          </a:p>
          <a:p>
            <a:pPr marL="170928" indent="-170928">
              <a:buFont typeface="Arial" pitchFamily="34" charset="0"/>
              <a:buChar char="•"/>
              <a:defRPr/>
            </a:pPr>
            <a:endParaRPr lang="en-US" dirty="0"/>
          </a:p>
          <a:p>
            <a:pPr>
              <a:defRPr/>
            </a:pPr>
            <a:r>
              <a:rPr lang="en-US" b="1" dirty="0"/>
              <a:t>Study</a:t>
            </a:r>
          </a:p>
          <a:p>
            <a:pPr marL="170928" indent="-170928">
              <a:buFont typeface="Arial" pitchFamily="34" charset="0"/>
              <a:buChar char="•"/>
              <a:defRPr/>
            </a:pPr>
            <a:r>
              <a:rPr lang="en-US" dirty="0"/>
              <a:t>Complete the analysis</a:t>
            </a:r>
          </a:p>
          <a:p>
            <a:pPr marL="170928" indent="-170928">
              <a:buFont typeface="Arial" pitchFamily="34" charset="0"/>
              <a:buChar char="•"/>
              <a:defRPr/>
            </a:pPr>
            <a:r>
              <a:rPr lang="en-US" dirty="0"/>
              <a:t>Compare the data to predictions</a:t>
            </a:r>
          </a:p>
          <a:p>
            <a:pPr marL="170928" indent="-170928">
              <a:buFont typeface="Arial" pitchFamily="34" charset="0"/>
              <a:buChar char="•"/>
              <a:defRPr/>
            </a:pPr>
            <a:r>
              <a:rPr lang="en-US" dirty="0"/>
              <a:t>Summarize learning's</a:t>
            </a:r>
          </a:p>
          <a:p>
            <a:pPr marL="170928" indent="-170928">
              <a:buFont typeface="Arial" pitchFamily="34" charset="0"/>
              <a:buChar char="•"/>
              <a:defRPr/>
            </a:pPr>
            <a:endParaRPr lang="en-US" dirty="0"/>
          </a:p>
          <a:p>
            <a:pPr>
              <a:defRPr/>
            </a:pPr>
            <a:r>
              <a:rPr lang="en-US" b="1" dirty="0"/>
              <a:t>Act</a:t>
            </a:r>
          </a:p>
          <a:p>
            <a:pPr marL="170928" indent="-170928">
              <a:buFont typeface="Arial" pitchFamily="34" charset="0"/>
              <a:buChar char="•"/>
              <a:defRPr/>
            </a:pPr>
            <a:r>
              <a:rPr lang="en-US" dirty="0"/>
              <a:t>Make changes to the process</a:t>
            </a:r>
          </a:p>
          <a:p>
            <a:pPr marL="170928" indent="-170928">
              <a:buFont typeface="Arial" pitchFamily="34" charset="0"/>
              <a:buChar char="•"/>
              <a:defRPr/>
            </a:pPr>
            <a:r>
              <a:rPr lang="en-US" dirty="0"/>
              <a:t>Standardize the process</a:t>
            </a:r>
          </a:p>
          <a:p>
            <a:pPr marL="170928" indent="-170928">
              <a:buFont typeface="Arial" pitchFamily="34" charset="0"/>
              <a:buChar char="•"/>
              <a:defRPr/>
            </a:pPr>
            <a:r>
              <a:rPr lang="en-US" dirty="0"/>
              <a:t>Select the next cycle</a:t>
            </a:r>
          </a:p>
          <a:p>
            <a:pPr marL="170928" indent="-170928">
              <a:buFont typeface="Arial" pitchFamily="34" charset="0"/>
              <a:buChar char="•"/>
              <a:defRPr/>
            </a:pPr>
            <a:r>
              <a:rPr lang="en-US" dirty="0"/>
              <a:t>What change can we make that will result in improvement?</a:t>
            </a:r>
          </a:p>
          <a:p>
            <a:pPr marL="170928" indent="-170928">
              <a:buFont typeface="Arial" pitchFamily="34" charset="0"/>
              <a:buChar char="•"/>
              <a:defRPr/>
            </a:pPr>
            <a:endParaRPr lang="en-US" dirty="0"/>
          </a:p>
        </p:txBody>
      </p:sp>
      <p:sp>
        <p:nvSpPr>
          <p:cNvPr id="4" name="Slide Number Placeholder 3"/>
          <p:cNvSpPr>
            <a:spLocks noGrp="1"/>
          </p:cNvSpPr>
          <p:nvPr>
            <p:ph type="sldNum" sz="quarter" idx="5"/>
          </p:nvPr>
        </p:nvSpPr>
        <p:spPr/>
        <p:txBody>
          <a:bodyPr/>
          <a:lstStyle/>
          <a:p>
            <a:pPr>
              <a:defRPr/>
            </a:pPr>
            <a:fld id="{0E5F3616-2E61-4D2D-9A7D-6BF902B85A59}" type="slidenum">
              <a:rPr lang="en-US">
                <a:solidFill>
                  <a:prstClr val="black"/>
                </a:solidFill>
              </a:rPr>
              <a:pPr>
                <a:defRPr/>
              </a:pPr>
              <a:t>33</a:t>
            </a:fld>
            <a:endParaRPr lang="en-US" dirty="0">
              <a:solidFill>
                <a:prstClr val="black"/>
              </a:solidFill>
            </a:endParaRPr>
          </a:p>
        </p:txBody>
      </p:sp>
    </p:spTree>
    <p:extLst>
      <p:ext uri="{BB962C8B-B14F-4D97-AF65-F5344CB8AC3E}">
        <p14:creationId xmlns:p14="http://schemas.microsoft.com/office/powerpoint/2010/main" val="194942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rule of One - Why would you try to take it to a larger scale if you can’t get it to work with one individual?” I think that’s a powerful way to think about it. If I can’t get something to work for myself, why would I try to get other people to do it? </a:t>
            </a:r>
            <a:endParaRPr lang="en-US" dirty="0"/>
          </a:p>
        </p:txBody>
      </p:sp>
      <p:sp>
        <p:nvSpPr>
          <p:cNvPr id="4" name="Slide Number Placeholder 3"/>
          <p:cNvSpPr>
            <a:spLocks noGrp="1"/>
          </p:cNvSpPr>
          <p:nvPr>
            <p:ph type="sldNum" sz="quarter" idx="5"/>
          </p:nvPr>
        </p:nvSpPr>
        <p:spPr/>
        <p:txBody>
          <a:bodyPr/>
          <a:lstStyle/>
          <a:p>
            <a:fld id="{C541D45D-2DC2-BF42-B45B-E361148FBB2D}" type="slidenum">
              <a:rPr lang="en-US" smtClean="0"/>
              <a:t>36</a:t>
            </a:fld>
            <a:endParaRPr lang="en-US"/>
          </a:p>
        </p:txBody>
      </p:sp>
    </p:spTree>
    <p:extLst>
      <p:ext uri="{BB962C8B-B14F-4D97-AF65-F5344CB8AC3E}">
        <p14:creationId xmlns:p14="http://schemas.microsoft.com/office/powerpoint/2010/main" val="1606891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can we effect transformative change?</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58</a:t>
            </a:fld>
            <a:endParaRPr lang="en-US"/>
          </a:p>
        </p:txBody>
      </p:sp>
    </p:spTree>
    <p:extLst>
      <p:ext uri="{BB962C8B-B14F-4D97-AF65-F5344CB8AC3E}">
        <p14:creationId xmlns:p14="http://schemas.microsoft.com/office/powerpoint/2010/main" val="1745955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Showing this slide twice to emphasize</a:t>
            </a:r>
            <a:r>
              <a:rPr lang="en-US" baseline="0" dirty="0"/>
              <a:t> that Quality Improvement is all about CHANGE. And</a:t>
            </a:r>
            <a:r>
              <a:rPr lang="mr-IN" baseline="0" dirty="0"/>
              <a:t>…</a:t>
            </a:r>
            <a:r>
              <a:rPr lang="en-US" baseline="0" dirty="0"/>
              <a:t>since</a:t>
            </a:r>
            <a:r>
              <a:rPr lang="en-US" dirty="0"/>
              <a:t> Improvement = Change, effective Change Management is essential for project success</a:t>
            </a:r>
          </a:p>
          <a:p>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60</a:t>
            </a:fld>
            <a:endParaRPr lang="en-US"/>
          </a:p>
        </p:txBody>
      </p:sp>
    </p:spTree>
    <p:extLst>
      <p:ext uri="{BB962C8B-B14F-4D97-AF65-F5344CB8AC3E}">
        <p14:creationId xmlns:p14="http://schemas.microsoft.com/office/powerpoint/2010/main" val="505305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Management = The People Side of Change</a:t>
            </a:r>
          </a:p>
        </p:txBody>
      </p:sp>
      <p:sp>
        <p:nvSpPr>
          <p:cNvPr id="4" name="Slide Number Placeholder 3"/>
          <p:cNvSpPr>
            <a:spLocks noGrp="1"/>
          </p:cNvSpPr>
          <p:nvPr>
            <p:ph type="sldNum" sz="quarter" idx="5"/>
          </p:nvPr>
        </p:nvSpPr>
        <p:spPr/>
        <p:txBody>
          <a:bodyPr/>
          <a:lstStyle/>
          <a:p>
            <a:fld id="{C541D45D-2DC2-BF42-B45B-E361148FBB2D}" type="slidenum">
              <a:rPr lang="en-US" smtClean="0"/>
              <a:t>61</a:t>
            </a:fld>
            <a:endParaRPr lang="en-US"/>
          </a:p>
        </p:txBody>
      </p:sp>
    </p:spTree>
    <p:extLst>
      <p:ext uri="{BB962C8B-B14F-4D97-AF65-F5344CB8AC3E}">
        <p14:creationId xmlns:p14="http://schemas.microsoft.com/office/powerpoint/2010/main" val="4033750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62</a:t>
            </a:fld>
            <a:endParaRPr lang="en-US"/>
          </a:p>
        </p:txBody>
      </p:sp>
    </p:spTree>
    <p:extLst>
      <p:ext uri="{BB962C8B-B14F-4D97-AF65-F5344CB8AC3E}">
        <p14:creationId xmlns:p14="http://schemas.microsoft.com/office/powerpoint/2010/main" val="784773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Rider </a:t>
            </a:r>
            <a:r>
              <a:rPr lang="mr-IN" dirty="0"/>
              <a:t>–</a:t>
            </a:r>
            <a:r>
              <a:rPr lang="en-US" dirty="0"/>
              <a:t> The</a:t>
            </a:r>
            <a:r>
              <a:rPr lang="en-US" baseline="0" dirty="0"/>
              <a:t> Rational mind</a:t>
            </a:r>
          </a:p>
          <a:p>
            <a:r>
              <a:rPr lang="en-US" baseline="0" dirty="0"/>
              <a:t>The Elephant </a:t>
            </a:r>
            <a:r>
              <a:rPr lang="mr-IN" baseline="0" dirty="0"/>
              <a:t>–</a:t>
            </a:r>
            <a:r>
              <a:rPr lang="en-US" baseline="0" dirty="0"/>
              <a:t> The Emotional mind</a:t>
            </a:r>
          </a:p>
          <a:p>
            <a:r>
              <a:rPr lang="en-US" baseline="0" dirty="0"/>
              <a:t>The Path </a:t>
            </a:r>
            <a:r>
              <a:rPr lang="mr-IN" baseline="0" dirty="0"/>
              <a:t>–</a:t>
            </a:r>
            <a:r>
              <a:rPr lang="en-US" baseline="0" dirty="0"/>
              <a:t> The Environment</a:t>
            </a:r>
          </a:p>
          <a:p>
            <a:endParaRPr lang="en-US" baseline="0" dirty="0"/>
          </a:p>
          <a:p>
            <a:r>
              <a:rPr lang="en-US" baseline="0" dirty="0"/>
              <a:t>The Rational mind wants to change something at work; The Emotional mind loves the comfort of the existing routine. </a:t>
            </a:r>
          </a:p>
          <a:p>
            <a:r>
              <a:rPr lang="en-US" baseline="0" dirty="0"/>
              <a:t>To achieve change, both minds will have to be united.</a:t>
            </a:r>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63</a:t>
            </a:fld>
            <a:endParaRPr lang="en-US"/>
          </a:p>
        </p:txBody>
      </p:sp>
    </p:spTree>
    <p:extLst>
      <p:ext uri="{BB962C8B-B14F-4D97-AF65-F5344CB8AC3E}">
        <p14:creationId xmlns:p14="http://schemas.microsoft.com/office/powerpoint/2010/main" val="796412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quality matter?</a:t>
            </a:r>
          </a:p>
        </p:txBody>
      </p:sp>
      <p:sp>
        <p:nvSpPr>
          <p:cNvPr id="4" name="Slide Number Placeholder 3"/>
          <p:cNvSpPr>
            <a:spLocks noGrp="1"/>
          </p:cNvSpPr>
          <p:nvPr>
            <p:ph type="sldNum" sz="quarter" idx="10"/>
          </p:nvPr>
        </p:nvSpPr>
        <p:spPr/>
        <p:txBody>
          <a:bodyPr/>
          <a:lstStyle/>
          <a:p>
            <a:fld id="{46EFEED2-1209-0348-B2A6-C924627F601A}" type="slidenum">
              <a:rPr lang="en-US" smtClean="0"/>
              <a:t>2</a:t>
            </a:fld>
            <a:endParaRPr lang="en-US"/>
          </a:p>
        </p:txBody>
      </p:sp>
    </p:spTree>
    <p:extLst>
      <p:ext uri="{BB962C8B-B14F-4D97-AF65-F5344CB8AC3E}">
        <p14:creationId xmlns:p14="http://schemas.microsoft.com/office/powerpoint/2010/main" val="125890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of these elements are important,</a:t>
            </a:r>
            <a:r>
              <a:rPr lang="en-US" baseline="0" dirty="0"/>
              <a:t> time constraints will force us to select a few that we will focus on in this course. At the beginning of the project, the focus will be on Motivating the Elephant: Finding the feeling. Other of the elements will be addressed, especially as we talk about methodologies in the Improve phase.</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65</a:t>
            </a:fld>
            <a:endParaRPr lang="en-US"/>
          </a:p>
        </p:txBody>
      </p:sp>
    </p:spTree>
    <p:extLst>
      <p:ext uri="{BB962C8B-B14F-4D97-AF65-F5344CB8AC3E}">
        <p14:creationId xmlns:p14="http://schemas.microsoft.com/office/powerpoint/2010/main" val="948170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“Finding</a:t>
            </a:r>
            <a:r>
              <a:rPr lang="en-US" baseline="0" dirty="0"/>
              <a:t> the Feeling</a:t>
            </a:r>
            <a:r>
              <a:rPr lang="en-US" dirty="0"/>
              <a:t> is where your change efforts will begin”. Share the story of the “glove shrine” from</a:t>
            </a:r>
            <a:r>
              <a:rPr lang="en-US" baseline="0" dirty="0"/>
              <a:t> </a:t>
            </a:r>
            <a:r>
              <a:rPr lang="en-US" i="1" baseline="0" dirty="0"/>
              <a:t>Switch. </a:t>
            </a:r>
            <a:r>
              <a:rPr lang="en-US" i="0" baseline="0" dirty="0"/>
              <a:t>Move to the activity slide.</a:t>
            </a:r>
          </a:p>
          <a:p>
            <a:endParaRPr lang="en-US" i="0" baseline="0" dirty="0"/>
          </a:p>
          <a:p>
            <a:pPr fontAlgn="base"/>
            <a:r>
              <a:rPr lang="en-US" sz="1200" b="0" i="0" kern="1200" dirty="0">
                <a:solidFill>
                  <a:schemeClr val="tx1"/>
                </a:solidFill>
                <a:effectLst/>
                <a:latin typeface="+mn-lt"/>
                <a:ea typeface="+mn-ea"/>
                <a:cs typeface="+mn-cs"/>
              </a:rPr>
              <a:t>In their book </a:t>
            </a:r>
            <a:r>
              <a:rPr lang="en-US" sz="1200" b="0" i="1" kern="1200" dirty="0">
                <a:solidFill>
                  <a:schemeClr val="tx1"/>
                </a:solidFill>
                <a:effectLst/>
                <a:latin typeface="+mn-lt"/>
                <a:ea typeface="+mn-ea"/>
                <a:cs typeface="+mn-cs"/>
                <a:hlinkClick r:id="rId3" tooltip="Heath Brothers Web site: Switch: The Book"/>
              </a:rPr>
              <a:t>Switch</a:t>
            </a:r>
            <a:r>
              <a:rPr lang="en-US" sz="1200" b="0" i="0" kern="1200" dirty="0">
                <a:solidFill>
                  <a:schemeClr val="tx1"/>
                </a:solidFill>
                <a:effectLst/>
                <a:latin typeface="+mn-lt"/>
                <a:ea typeface="+mn-ea"/>
                <a:cs typeface="+mn-cs"/>
                <a:hlinkClick r:id="rId3" tooltip="Heath Brothers Web site: Switch: The Book"/>
              </a:rPr>
              <a:t>, authors Dan and Chip Heath </a:t>
            </a:r>
            <a:r>
              <a:rPr lang="en-US" sz="1200" b="0" i="0" kern="1200" dirty="0">
                <a:solidFill>
                  <a:schemeClr val="tx1"/>
                </a:solidFill>
                <a:effectLst/>
                <a:latin typeface="+mn-lt"/>
                <a:ea typeface="+mn-ea"/>
                <a:cs typeface="+mn-cs"/>
              </a:rPr>
              <a:t>talk about how to build support for and change existing situations. They cited one situation involving a traveling glove display that has practical applications for instigating any</a:t>
            </a:r>
            <a:r>
              <a:rPr lang="en-US" sz="1200" b="0" i="0" kern="1200" baseline="0" dirty="0">
                <a:solidFill>
                  <a:schemeClr val="tx1"/>
                </a:solidFill>
                <a:effectLst/>
                <a:latin typeface="+mn-lt"/>
                <a:ea typeface="+mn-ea"/>
                <a:cs typeface="+mn-cs"/>
              </a:rPr>
              <a:t> needed</a:t>
            </a:r>
            <a:r>
              <a:rPr lang="en-US" sz="1200" b="0" i="0" kern="1200" dirty="0">
                <a:solidFill>
                  <a:schemeClr val="tx1"/>
                </a:solidFill>
                <a:effectLst/>
                <a:latin typeface="+mn-lt"/>
                <a:ea typeface="+mn-ea"/>
                <a:cs typeface="+mn-cs"/>
              </a:rPr>
              <a:t> changes.</a:t>
            </a:r>
          </a:p>
          <a:p>
            <a:pPr fontAlgn="base"/>
            <a:r>
              <a:rPr lang="en-US" sz="1200" b="0" i="0" kern="1200" dirty="0">
                <a:solidFill>
                  <a:schemeClr val="tx1"/>
                </a:solidFill>
                <a:effectLst/>
                <a:latin typeface="+mn-lt"/>
                <a:ea typeface="+mn-ea"/>
                <a:cs typeface="+mn-cs"/>
              </a:rPr>
              <a:t>Here’s how it works.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Purchasing manager wanted to show the consequences of not having a standardized purchasing policy for stock items like gloves, and how it could save their company $1 billion over five years. So he sent an intern around to gather samples of each of the 424 different types of work gloves the company was purchasing.</a:t>
            </a:r>
          </a:p>
          <a:p>
            <a:pPr fontAlgn="base"/>
            <a:r>
              <a:rPr lang="en-US" sz="1200" b="0" i="0" kern="1200" dirty="0">
                <a:solidFill>
                  <a:schemeClr val="tx1"/>
                </a:solidFill>
                <a:effectLst/>
                <a:latin typeface="+mn-lt"/>
                <a:ea typeface="+mn-ea"/>
                <a:cs typeface="+mn-cs"/>
              </a:rPr>
              <a:t>The Purchasing Manager then labeled the samples with the price paid for each glove, stacked them on a conference room table, and invited the executives in to literally see what their lack of a centralized purchasing policy was costing.</a:t>
            </a:r>
          </a:p>
          <a:p>
            <a:pPr fontAlgn="base"/>
            <a:r>
              <a:rPr lang="en-US" sz="1200" b="0" i="0" kern="1200" dirty="0">
                <a:solidFill>
                  <a:schemeClr val="tx1"/>
                </a:solidFill>
                <a:effectLst/>
                <a:latin typeface="+mn-lt"/>
                <a:ea typeface="+mn-ea"/>
                <a:cs typeface="+mn-cs"/>
              </a:rPr>
              <a:t>The effect was stunning and visceral. In some cases, the same gloves were being sold by different vendors at different prices. In others, glove quality was lower than needed while in others they were overbuying and paying too much. The executives who saw it had a visceral reaction, which was: </a:t>
            </a:r>
            <a:r>
              <a:rPr lang="en-US" sz="1200" b="0" i="1" kern="1200" dirty="0">
                <a:solidFill>
                  <a:schemeClr val="tx1"/>
                </a:solidFill>
                <a:effectLst/>
                <a:latin typeface="+mn-lt"/>
                <a:ea typeface="+mn-ea"/>
                <a:cs typeface="+mn-cs"/>
              </a:rPr>
              <a:t>this is crazy and has to change</a:t>
            </a:r>
            <a:r>
              <a:rPr lang="en-US" sz="1200" b="0" i="0" kern="1200" dirty="0">
                <a:solidFill>
                  <a:schemeClr val="tx1"/>
                </a:solidFill>
                <a:effectLst/>
                <a:latin typeface="+mn-lt"/>
                <a:ea typeface="+mn-ea"/>
                <a:cs typeface="+mn-cs"/>
              </a:rPr>
              <a:t>. And the traveling glove display helped provide the mandate for the change the Purchasing manager was looking for. (note: for the full story, read </a:t>
            </a:r>
            <a:r>
              <a:rPr lang="en-US" sz="1200" b="0" i="1" kern="1200" dirty="0">
                <a:solidFill>
                  <a:schemeClr val="tx1"/>
                </a:solidFill>
                <a:effectLst/>
                <a:latin typeface="+mn-lt"/>
                <a:ea typeface="+mn-ea"/>
                <a:cs typeface="+mn-cs"/>
                <a:hlinkClick r:id="rId3" tooltip="Heath Brothers Web  site: Switch: The Book"/>
              </a:rPr>
              <a:t>Switch</a:t>
            </a:r>
            <a:r>
              <a:rPr lang="en-US" sz="1200" b="0" i="0" kern="1200" dirty="0">
                <a:solidFill>
                  <a:schemeClr val="tx1"/>
                </a:solidFill>
                <a:effectLst/>
                <a:latin typeface="+mn-lt"/>
                <a:ea typeface="+mn-ea"/>
                <a:cs typeface="+mn-cs"/>
                <a:hlinkClick r:id="rId3" tooltip="Heath Brothers Web  site: Switch: The Book"/>
              </a:rPr>
              <a:t>)</a:t>
            </a:r>
            <a:r>
              <a:rPr lang="en-US" sz="1200" b="0" i="0" kern="1200" dirty="0">
                <a:solidFill>
                  <a:schemeClr val="tx1"/>
                </a:solidFill>
                <a:effectLst/>
                <a:latin typeface="+mn-lt"/>
                <a:ea typeface="+mn-ea"/>
                <a:cs typeface="+mn-cs"/>
              </a:rPr>
              <a:t>.</a:t>
            </a:r>
          </a:p>
          <a:p>
            <a:endParaRPr lang="en-US" i="0" baseline="0" dirty="0"/>
          </a:p>
          <a:p>
            <a:endParaRPr lang="en-US" i="0" dirty="0"/>
          </a:p>
        </p:txBody>
      </p:sp>
      <p:sp>
        <p:nvSpPr>
          <p:cNvPr id="4" name="Slide Number Placeholder 3"/>
          <p:cNvSpPr>
            <a:spLocks noGrp="1"/>
          </p:cNvSpPr>
          <p:nvPr>
            <p:ph type="sldNum" sz="quarter" idx="10"/>
          </p:nvPr>
        </p:nvSpPr>
        <p:spPr/>
        <p:txBody>
          <a:bodyPr/>
          <a:lstStyle/>
          <a:p>
            <a:fld id="{C541D45D-2DC2-BF42-B45B-E361148FBB2D}" type="slidenum">
              <a:rPr lang="en-US" smtClean="0"/>
              <a:t>66</a:t>
            </a:fld>
            <a:endParaRPr lang="en-US"/>
          </a:p>
        </p:txBody>
      </p:sp>
    </p:spTree>
    <p:extLst>
      <p:ext uri="{BB962C8B-B14F-4D97-AF65-F5344CB8AC3E}">
        <p14:creationId xmlns:p14="http://schemas.microsoft.com/office/powerpoint/2010/main" val="412699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groups time to engage in the Camera Crew Experiment, determine the “who” for the pivotal testimonial and “what” they might do to “build their</a:t>
            </a:r>
            <a:r>
              <a:rPr lang="en-US" baseline="0" dirty="0"/>
              <a:t> own shrine”. Complete the Change Management Plan.</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67</a:t>
            </a:fld>
            <a:endParaRPr lang="en-US"/>
          </a:p>
        </p:txBody>
      </p:sp>
    </p:spTree>
    <p:extLst>
      <p:ext uri="{BB962C8B-B14F-4D97-AF65-F5344CB8AC3E}">
        <p14:creationId xmlns:p14="http://schemas.microsoft.com/office/powerpoint/2010/main" val="688405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groups time to engage in the Camera Crew Experiment, determine the “who” for the pivotal testimonial and “what” they might do to “build their</a:t>
            </a:r>
            <a:r>
              <a:rPr lang="en-US" baseline="0" dirty="0"/>
              <a:t> own shrine”. Complete the Change Management Plan.</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69</a:t>
            </a:fld>
            <a:endParaRPr lang="en-US"/>
          </a:p>
        </p:txBody>
      </p:sp>
    </p:spTree>
    <p:extLst>
      <p:ext uri="{BB962C8B-B14F-4D97-AF65-F5344CB8AC3E}">
        <p14:creationId xmlns:p14="http://schemas.microsoft.com/office/powerpoint/2010/main" val="1576591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all of these elements are important,</a:t>
            </a:r>
            <a:r>
              <a:rPr lang="en-US" baseline="0" dirty="0"/>
              <a:t> time constraints will force us to select a few that we will focus on in this course. At the beginning of the project, the focus will be on Motivating the Elephant: Finding the feeling. Other of the elements will be addressed, especially as we talk about methodologies in the Improve phase.</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70</a:t>
            </a:fld>
            <a:endParaRPr lang="en-US"/>
          </a:p>
        </p:txBody>
      </p:sp>
    </p:spTree>
    <p:extLst>
      <p:ext uri="{BB962C8B-B14F-4D97-AF65-F5344CB8AC3E}">
        <p14:creationId xmlns:p14="http://schemas.microsoft.com/office/powerpoint/2010/main" val="1003682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idea will be revisited when we address</a:t>
            </a:r>
            <a:r>
              <a:rPr lang="en-US" baseline="0" dirty="0"/>
              <a:t> the</a:t>
            </a:r>
            <a:r>
              <a:rPr lang="en-US" dirty="0"/>
              <a:t> IMRPOVE phase, specifically standardized</a:t>
            </a:r>
            <a:r>
              <a:rPr lang="en-US" baseline="0" dirty="0"/>
              <a:t> work &amp; PDSA.</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79</a:t>
            </a:fld>
            <a:endParaRPr lang="en-US"/>
          </a:p>
        </p:txBody>
      </p:sp>
    </p:spTree>
    <p:extLst>
      <p:ext uri="{BB962C8B-B14F-4D97-AF65-F5344CB8AC3E}">
        <p14:creationId xmlns:p14="http://schemas.microsoft.com/office/powerpoint/2010/main" val="1419895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concept - Change must be made as easy as possible. Share the story of the Staples</a:t>
            </a:r>
            <a:r>
              <a:rPr lang="en-US" baseline="0" dirty="0"/>
              <a:t> ”Easy” button and Amazon “1-Click” </a:t>
            </a:r>
            <a:r>
              <a:rPr lang="mr-IN" baseline="0" dirty="0"/>
              <a:t>–</a:t>
            </a:r>
            <a:r>
              <a:rPr lang="en-US" baseline="0" dirty="0"/>
              <a:t> marketing master pieces that make buying easy, eliminating extra steps.</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80</a:t>
            </a:fld>
            <a:endParaRPr lang="en-US"/>
          </a:p>
        </p:txBody>
      </p:sp>
    </p:spTree>
    <p:extLst>
      <p:ext uri="{BB962C8B-B14F-4D97-AF65-F5344CB8AC3E}">
        <p14:creationId xmlns:p14="http://schemas.microsoft.com/office/powerpoint/2010/main" val="1752173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spend more time on these concepts in the IMPROVE section, when we talk about improvement</a:t>
            </a:r>
            <a:r>
              <a:rPr lang="en-US" baseline="0" dirty="0"/>
              <a:t> methodologies such as Lean, 5S, spaghetti diagrams and future state maps.</a:t>
            </a:r>
            <a:endParaRPr lang="en-US" dirty="0"/>
          </a:p>
        </p:txBody>
      </p:sp>
      <p:sp>
        <p:nvSpPr>
          <p:cNvPr id="4" name="Slide Number Placeholder 3"/>
          <p:cNvSpPr>
            <a:spLocks noGrp="1"/>
          </p:cNvSpPr>
          <p:nvPr>
            <p:ph type="sldNum" sz="quarter" idx="10"/>
          </p:nvPr>
        </p:nvSpPr>
        <p:spPr/>
        <p:txBody>
          <a:bodyPr/>
          <a:lstStyle/>
          <a:p>
            <a:fld id="{C541D45D-2DC2-BF42-B45B-E361148FBB2D}" type="slidenum">
              <a:rPr lang="en-US" smtClean="0"/>
              <a:t>81</a:t>
            </a:fld>
            <a:endParaRPr lang="en-US"/>
          </a:p>
        </p:txBody>
      </p:sp>
    </p:spTree>
    <p:extLst>
      <p:ext uri="{BB962C8B-B14F-4D97-AF65-F5344CB8AC3E}">
        <p14:creationId xmlns:p14="http://schemas.microsoft.com/office/powerpoint/2010/main" val="2105645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revisited in the IMPROVE section </a:t>
            </a:r>
            <a:r>
              <a:rPr lang="mr-IN" dirty="0"/>
              <a:t>–</a:t>
            </a:r>
            <a:r>
              <a:rPr lang="en-US" dirty="0"/>
              <a:t> Standardized work.</a:t>
            </a:r>
          </a:p>
        </p:txBody>
      </p:sp>
      <p:sp>
        <p:nvSpPr>
          <p:cNvPr id="4" name="Slide Number Placeholder 3"/>
          <p:cNvSpPr>
            <a:spLocks noGrp="1"/>
          </p:cNvSpPr>
          <p:nvPr>
            <p:ph type="sldNum" sz="quarter" idx="10"/>
          </p:nvPr>
        </p:nvSpPr>
        <p:spPr/>
        <p:txBody>
          <a:bodyPr/>
          <a:lstStyle/>
          <a:p>
            <a:fld id="{C541D45D-2DC2-BF42-B45B-E361148FBB2D}" type="slidenum">
              <a:rPr lang="en-US" smtClean="0"/>
              <a:t>82</a:t>
            </a:fld>
            <a:endParaRPr lang="en-US"/>
          </a:p>
        </p:txBody>
      </p:sp>
    </p:spTree>
    <p:extLst>
      <p:ext uri="{BB962C8B-B14F-4D97-AF65-F5344CB8AC3E}">
        <p14:creationId xmlns:p14="http://schemas.microsoft.com/office/powerpoint/2010/main" val="1040013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83</a:t>
            </a:fld>
            <a:endParaRPr lang="en-US"/>
          </a:p>
        </p:txBody>
      </p:sp>
    </p:spTree>
    <p:extLst>
      <p:ext uri="{BB962C8B-B14F-4D97-AF65-F5344CB8AC3E}">
        <p14:creationId xmlns:p14="http://schemas.microsoft.com/office/powerpoint/2010/main" val="92611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these three components - Moving to How QI achieved…focus on these three components to share some examples of </a:t>
            </a:r>
          </a:p>
        </p:txBody>
      </p:sp>
      <p:sp>
        <p:nvSpPr>
          <p:cNvPr id="4" name="Slide Number Placeholder 3"/>
          <p:cNvSpPr>
            <a:spLocks noGrp="1"/>
          </p:cNvSpPr>
          <p:nvPr>
            <p:ph type="sldNum" sz="quarter" idx="10"/>
          </p:nvPr>
        </p:nvSpPr>
        <p:spPr/>
        <p:txBody>
          <a:bodyPr/>
          <a:lstStyle/>
          <a:p>
            <a:fld id="{C71AE1E7-B30B-B441-A0A2-2A2F842328C5}" type="slidenum">
              <a:rPr lang="en-US" smtClean="0"/>
              <a:t>6</a:t>
            </a:fld>
            <a:endParaRPr lang="en-US"/>
          </a:p>
        </p:txBody>
      </p:sp>
    </p:spTree>
    <p:extLst>
      <p:ext uri="{BB962C8B-B14F-4D97-AF65-F5344CB8AC3E}">
        <p14:creationId xmlns:p14="http://schemas.microsoft.com/office/powerpoint/2010/main" val="6687022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87</a:t>
            </a:fld>
            <a:endParaRPr lang="en-US"/>
          </a:p>
        </p:txBody>
      </p:sp>
    </p:spTree>
    <p:extLst>
      <p:ext uri="{BB962C8B-B14F-4D97-AF65-F5344CB8AC3E}">
        <p14:creationId xmlns:p14="http://schemas.microsoft.com/office/powerpoint/2010/main" val="3765646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91</a:t>
            </a:fld>
            <a:endParaRPr lang="en-US"/>
          </a:p>
        </p:txBody>
      </p:sp>
    </p:spTree>
    <p:extLst>
      <p:ext uri="{BB962C8B-B14F-4D97-AF65-F5344CB8AC3E}">
        <p14:creationId xmlns:p14="http://schemas.microsoft.com/office/powerpoint/2010/main" val="2935344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3E89FD-11C6-4640-9B60-5DA94EC60B66}" type="slidenum">
              <a:rPr lang="en-US" smtClean="0">
                <a:solidFill>
                  <a:prstClr val="black"/>
                </a:solidFill>
              </a:rPr>
              <a:pPr>
                <a:defRPr/>
              </a:pPr>
              <a:t>97</a:t>
            </a:fld>
            <a:endParaRPr lang="en-US" dirty="0">
              <a:solidFill>
                <a:prstClr val="black"/>
              </a:solidFill>
            </a:endParaRPr>
          </a:p>
        </p:txBody>
      </p:sp>
    </p:spTree>
    <p:extLst>
      <p:ext uri="{BB962C8B-B14F-4D97-AF65-F5344CB8AC3E}">
        <p14:creationId xmlns:p14="http://schemas.microsoft.com/office/powerpoint/2010/main" val="3568342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4305" name="Rectangle 7"/>
          <p:cNvSpPr>
            <a:spLocks noGrp="1" noChangeArrowheads="1"/>
          </p:cNvSpPr>
          <p:nvPr>
            <p:ph type="sldNum" sz="quarter" idx="5"/>
          </p:nvPr>
        </p:nvSpPr>
        <p:spPr>
          <a:noFill/>
          <a:ln>
            <a:miter lim="800000"/>
            <a:headEnd/>
            <a:tailEnd/>
          </a:ln>
        </p:spPr>
        <p:txBody>
          <a:bodyPr/>
          <a:lstStyle/>
          <a:p>
            <a:fld id="{76069CB9-CD08-4C1E-AAAE-7AAA5FA20D20}" type="slidenum">
              <a:rPr lang="en-US" smtClean="0">
                <a:latin typeface="Arial" charset="0"/>
              </a:rPr>
              <a:pPr/>
              <a:t>113</a:t>
            </a:fld>
            <a:endParaRPr lang="en-US">
              <a:latin typeface="Arial" charset="0"/>
            </a:endParaRPr>
          </a:p>
        </p:txBody>
      </p:sp>
      <p:sp>
        <p:nvSpPr>
          <p:cNvPr id="2914306"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7D745720-7325-4BEE-89FF-1107E3D195EC}" type="slidenum">
              <a:rPr lang="en-US" sz="1200">
                <a:latin typeface="Arial" charset="0"/>
              </a:rPr>
              <a:pPr algn="r" defTabSz="908789"/>
              <a:t>113</a:t>
            </a:fld>
            <a:endParaRPr lang="en-US" sz="1200">
              <a:latin typeface="Arial" charset="0"/>
            </a:endParaRPr>
          </a:p>
        </p:txBody>
      </p:sp>
      <p:sp>
        <p:nvSpPr>
          <p:cNvPr id="2914307" name="Rectangle 2"/>
          <p:cNvSpPr>
            <a:spLocks noGrp="1" noRot="1" noChangeAspect="1" noChangeArrowheads="1" noTextEdit="1"/>
          </p:cNvSpPr>
          <p:nvPr>
            <p:ph type="sldImg"/>
          </p:nvPr>
        </p:nvSpPr>
        <p:spPr>
          <a:xfrm>
            <a:off x="461963" y="365125"/>
            <a:ext cx="5726112" cy="3221038"/>
          </a:xfrm>
          <a:ln/>
        </p:spPr>
      </p:sp>
      <p:sp>
        <p:nvSpPr>
          <p:cNvPr id="2914308" name="Rectangle 3"/>
          <p:cNvSpPr>
            <a:spLocks noGrp="1" noChangeArrowheads="1"/>
          </p:cNvSpPr>
          <p:nvPr>
            <p:ph type="body" idx="1"/>
          </p:nvPr>
        </p:nvSpPr>
        <p:spPr>
          <a:xfrm>
            <a:off x="575042" y="4137690"/>
            <a:ext cx="6126234" cy="4652414"/>
          </a:xfrm>
          <a:noFill/>
        </p:spPr>
        <p:txBody>
          <a:bodyPr/>
          <a:lstStyle/>
          <a:p>
            <a:pPr eaLnBrk="1" hangingPunct="1"/>
            <a:r>
              <a:rPr lang="en-US" dirty="0">
                <a:latin typeface="Arial" charset="0"/>
              </a:rPr>
              <a:t>A Critical to Quality Tree is a tool used to translate a general statement about “what is quality” for this process in to specifics that can be measured. </a:t>
            </a:r>
          </a:p>
          <a:p>
            <a:pPr eaLnBrk="1" hangingPunct="1"/>
            <a:endParaRPr lang="en-US" dirty="0">
              <a:latin typeface="Arial" charset="0"/>
            </a:endParaRPr>
          </a:p>
          <a:p>
            <a:pPr eaLnBrk="1" hangingPunct="1"/>
            <a:r>
              <a:rPr lang="en-US" i="1" dirty="0">
                <a:latin typeface="Arial" charset="0"/>
              </a:rPr>
              <a:t>Build this graphic one click at a time. Guide the group through this exercise.  </a:t>
            </a:r>
          </a:p>
          <a:p>
            <a:pPr eaLnBrk="1" hangingPunct="1"/>
            <a:r>
              <a:rPr lang="en-US" i="1" dirty="0">
                <a:latin typeface="Arial" charset="0"/>
              </a:rPr>
              <a:t>What drives good customer services? </a:t>
            </a:r>
          </a:p>
          <a:p>
            <a:pPr eaLnBrk="1" hangingPunct="1"/>
            <a:r>
              <a:rPr lang="en-US" i="1" dirty="0">
                <a:latin typeface="Arial" charset="0"/>
              </a:rPr>
              <a:t>What’s critical to quality with knowledgeable reps? </a:t>
            </a:r>
            <a:endParaRPr lang="en-US" dirty="0">
              <a:latin typeface="Arial" charset="0"/>
            </a:endParaRPr>
          </a:p>
          <a:p>
            <a:pPr eaLnBrk="1" hangingPunct="1"/>
            <a:endParaRPr lang="en-US" dirty="0">
              <a:latin typeface="Arial" charset="0"/>
            </a:endParaRPr>
          </a:p>
          <a:p>
            <a:pPr eaLnBrk="1" hangingPunct="1"/>
            <a:r>
              <a:rPr lang="en-US" dirty="0">
                <a:latin typeface="Arial" charset="0"/>
              </a:rPr>
              <a:t>We define from general to specific; from hard to measure to easier to measure; from personal perspective to measurable proof that we’re providing what’s critical to quality. </a:t>
            </a:r>
          </a:p>
          <a:p>
            <a:pPr eaLnBrk="1" hangingPunct="1"/>
            <a:endParaRPr lang="en-US" dirty="0">
              <a:latin typeface="Arial" charset="0"/>
            </a:endParaRPr>
          </a:p>
          <a:p>
            <a:pPr eaLnBrk="1" hangingPunct="1"/>
            <a:r>
              <a:rPr lang="en-US" dirty="0">
                <a:latin typeface="Arial" charset="0"/>
              </a:rPr>
              <a:t>CTQ doesn’t always have to be a part of a DMAIC project. You don’t always need to build a CTQ tree if the need is specific and measurable and completely unambiguous. But if there’s any doubt about what is meant by quality in this process, then defining CTQ is important. </a:t>
            </a:r>
          </a:p>
          <a:p>
            <a:pPr eaLnBrk="1" hangingPunct="1"/>
            <a:endParaRPr lang="en-US" dirty="0">
              <a:latin typeface="Arial" charset="0"/>
            </a:endParaRPr>
          </a:p>
        </p:txBody>
      </p:sp>
    </p:spTree>
    <p:extLst>
      <p:ext uri="{BB962C8B-B14F-4D97-AF65-F5344CB8AC3E}">
        <p14:creationId xmlns:p14="http://schemas.microsoft.com/office/powerpoint/2010/main" val="28201769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115</a:t>
            </a:fld>
            <a:endParaRPr lang="en-US"/>
          </a:p>
        </p:txBody>
      </p:sp>
    </p:spTree>
    <p:extLst>
      <p:ext uri="{BB962C8B-B14F-4D97-AF65-F5344CB8AC3E}">
        <p14:creationId xmlns:p14="http://schemas.microsoft.com/office/powerpoint/2010/main" val="4112024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1" name="Rectangle 7"/>
          <p:cNvSpPr>
            <a:spLocks noGrp="1" noChangeArrowheads="1"/>
          </p:cNvSpPr>
          <p:nvPr>
            <p:ph type="sldNum" sz="quarter" idx="5"/>
          </p:nvPr>
        </p:nvSpPr>
        <p:spPr>
          <a:noFill/>
          <a:ln>
            <a:miter lim="800000"/>
            <a:headEnd/>
            <a:tailEnd/>
          </a:ln>
        </p:spPr>
        <p:txBody>
          <a:bodyPr/>
          <a:lstStyle/>
          <a:p>
            <a:fld id="{3AD8DE45-2707-4560-944B-4BD620D1DC42}" type="slidenum">
              <a:rPr lang="en-US" smtClean="0">
                <a:latin typeface="Arial" charset="0"/>
              </a:rPr>
              <a:pPr/>
              <a:t>122</a:t>
            </a:fld>
            <a:endParaRPr lang="en-US">
              <a:latin typeface="Arial" charset="0"/>
            </a:endParaRPr>
          </a:p>
        </p:txBody>
      </p:sp>
      <p:sp>
        <p:nvSpPr>
          <p:cNvPr id="2918402" name="Rectangle 7"/>
          <p:cNvSpPr txBox="1">
            <a:spLocks noGrp="1" noChangeArrowheads="1"/>
          </p:cNvSpPr>
          <p:nvPr/>
        </p:nvSpPr>
        <p:spPr bwMode="auto">
          <a:xfrm>
            <a:off x="3939265" y="8776353"/>
            <a:ext cx="3014065" cy="462959"/>
          </a:xfrm>
          <a:prstGeom prst="rect">
            <a:avLst/>
          </a:prstGeom>
          <a:noFill/>
          <a:ln w="9525">
            <a:noFill/>
            <a:miter lim="800000"/>
            <a:headEnd/>
            <a:tailEnd/>
          </a:ln>
        </p:spPr>
        <p:txBody>
          <a:bodyPr lIns="90852" tIns="45426" rIns="90852" bIns="45426" anchor="b"/>
          <a:lstStyle/>
          <a:p>
            <a:pPr algn="r" defTabSz="908789"/>
            <a:fld id="{B50ECB66-2702-472D-9446-557D2076AB67}" type="slidenum">
              <a:rPr lang="en-US" sz="1200">
                <a:latin typeface="Arial" charset="0"/>
              </a:rPr>
              <a:pPr algn="r" defTabSz="908789"/>
              <a:t>122</a:t>
            </a:fld>
            <a:endParaRPr lang="en-US" sz="1200">
              <a:latin typeface="Arial" charset="0"/>
            </a:endParaRPr>
          </a:p>
        </p:txBody>
      </p:sp>
      <p:sp>
        <p:nvSpPr>
          <p:cNvPr id="2918403" name="Rectangle 2"/>
          <p:cNvSpPr>
            <a:spLocks noGrp="1" noRot="1" noChangeAspect="1" noChangeArrowheads="1" noTextEdit="1"/>
          </p:cNvSpPr>
          <p:nvPr>
            <p:ph type="sldImg"/>
          </p:nvPr>
        </p:nvSpPr>
        <p:spPr>
          <a:xfrm>
            <a:off x="400050" y="695325"/>
            <a:ext cx="6156325" cy="3463925"/>
          </a:xfrm>
          <a:ln/>
        </p:spPr>
      </p:sp>
      <p:sp>
        <p:nvSpPr>
          <p:cNvPr id="2" name="Notes Placeholder 1"/>
          <p:cNvSpPr>
            <a:spLocks noGrp="1"/>
          </p:cNvSpPr>
          <p:nvPr>
            <p:ph type="body" sz="quarter" idx="10"/>
          </p:nvPr>
        </p:nvSpPr>
        <p:spPr>
          <a:xfrm>
            <a:off x="778798" y="4524499"/>
            <a:ext cx="5563267" cy="4186154"/>
          </a:xfrm>
        </p:spPr>
        <p:txBody>
          <a:bodyPr/>
          <a:lstStyle/>
          <a:p>
            <a:r>
              <a:rPr lang="en-US" sz="1200" b="1" kern="1200" dirty="0">
                <a:solidFill>
                  <a:schemeClr val="tx1"/>
                </a:solidFill>
                <a:effectLst/>
                <a:latin typeface="+mn-lt"/>
                <a:ea typeface="+mn-ea"/>
                <a:cs typeface="+mn-cs"/>
              </a:rPr>
              <a:t>Data is needed to focus improvement efforts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Objective data is needed to make sound judgments. </a:t>
            </a:r>
          </a:p>
          <a:p>
            <a:pPr lvl="0"/>
            <a:r>
              <a:rPr lang="en-US" sz="1200" kern="1200" dirty="0">
                <a:solidFill>
                  <a:schemeClr val="tx1"/>
                </a:solidFill>
                <a:effectLst/>
                <a:latin typeface="+mn-lt"/>
                <a:ea typeface="+mn-ea"/>
                <a:cs typeface="+mn-cs"/>
              </a:rPr>
              <a:t>Data from time studies, equipment loading data, </a:t>
            </a:r>
            <a:r>
              <a:rPr lang="en-US" sz="1200" kern="1200" dirty="0" err="1">
                <a:solidFill>
                  <a:schemeClr val="tx1"/>
                </a:solidFill>
                <a:effectLst/>
                <a:latin typeface="+mn-lt"/>
                <a:ea typeface="+mn-ea"/>
                <a:cs typeface="+mn-cs"/>
              </a:rPr>
              <a:t>takt</a:t>
            </a:r>
            <a:r>
              <a:rPr lang="en-US" sz="1200" kern="1200" dirty="0">
                <a:solidFill>
                  <a:schemeClr val="tx1"/>
                </a:solidFill>
                <a:effectLst/>
                <a:latin typeface="+mn-lt"/>
                <a:ea typeface="+mn-ea"/>
                <a:cs typeface="+mn-cs"/>
              </a:rPr>
              <a:t> times, staffing requirements, process yields, and lot and </a:t>
            </a:r>
            <a:r>
              <a:rPr lang="en-US" sz="1200" kern="1200" dirty="0" err="1">
                <a:solidFill>
                  <a:schemeClr val="tx1"/>
                </a:solidFill>
                <a:effectLst/>
                <a:latin typeface="+mn-lt"/>
                <a:ea typeface="+mn-ea"/>
                <a:cs typeface="+mn-cs"/>
              </a:rPr>
              <a:t>kanban</a:t>
            </a:r>
            <a:r>
              <a:rPr lang="en-US" sz="1200" kern="1200" dirty="0">
                <a:solidFill>
                  <a:schemeClr val="tx1"/>
                </a:solidFill>
                <a:effectLst/>
                <a:latin typeface="+mn-lt"/>
                <a:ea typeface="+mn-ea"/>
                <a:cs typeface="+mn-cs"/>
              </a:rPr>
              <a:t> sizing information will lead to workflow configurations and process layouts that help optimize value streams. </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data collection forms organize information into useful formats, serve as communication tools, and help trigger solid improvement efforts. </a:t>
            </a:r>
          </a:p>
          <a:p>
            <a:pPr lvl="0"/>
            <a:endParaRPr lang="en-US" sz="1200" kern="1200" dirty="0">
              <a:solidFill>
                <a:schemeClr val="tx1"/>
              </a:solidFill>
              <a:effectLst/>
              <a:latin typeface="+mn-lt"/>
              <a:ea typeface="+mn-ea"/>
              <a:cs typeface="+mn-cs"/>
            </a:endParaRPr>
          </a:p>
          <a:p>
            <a:endParaRPr lang="en-US" dirty="0"/>
          </a:p>
          <a:p>
            <a:endParaRPr lang="en-US" dirty="0"/>
          </a:p>
        </p:txBody>
      </p:sp>
    </p:spTree>
    <p:extLst>
      <p:ext uri="{BB962C8B-B14F-4D97-AF65-F5344CB8AC3E}">
        <p14:creationId xmlns:p14="http://schemas.microsoft.com/office/powerpoint/2010/main" val="1533885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124</a:t>
            </a:fld>
            <a:endParaRPr lang="en-US"/>
          </a:p>
        </p:txBody>
      </p:sp>
    </p:spTree>
    <p:extLst>
      <p:ext uri="{BB962C8B-B14F-4D97-AF65-F5344CB8AC3E}">
        <p14:creationId xmlns:p14="http://schemas.microsoft.com/office/powerpoint/2010/main" val="4028527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select measures for</a:t>
            </a:r>
            <a:r>
              <a:rPr lang="en-US" dirty="0"/>
              <a:t> inputs and outputs</a:t>
            </a:r>
            <a:r>
              <a:rPr lang="en-US" baseline="0" dirty="0"/>
              <a:t> for the ED Simulation</a:t>
            </a:r>
          </a:p>
          <a:p>
            <a:endParaRPr lang="en-US" baseline="0" dirty="0"/>
          </a:p>
          <a:p>
            <a:r>
              <a:rPr lang="en-US" baseline="0" dirty="0"/>
              <a:t>Inputs – Patients, Supplies, Staff, Physical Structure</a:t>
            </a:r>
          </a:p>
          <a:p>
            <a:endParaRPr lang="en-US" baseline="0" dirty="0"/>
          </a:p>
          <a:p>
            <a:r>
              <a:rPr lang="en-US" baseline="0" dirty="0"/>
              <a:t>Outputs – # Patients treated, Patient satisfaction, </a:t>
            </a:r>
          </a:p>
          <a:p>
            <a:endParaRPr lang="en-US" baseline="0" dirty="0"/>
          </a:p>
          <a:p>
            <a:r>
              <a:rPr lang="en-US" baseline="0" dirty="0"/>
              <a:t>Process steps – Time, Quality of step</a:t>
            </a:r>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127</a:t>
            </a:fld>
            <a:endParaRPr lang="en-US"/>
          </a:p>
        </p:txBody>
      </p:sp>
    </p:spTree>
    <p:extLst>
      <p:ext uri="{BB962C8B-B14F-4D97-AF65-F5344CB8AC3E}">
        <p14:creationId xmlns:p14="http://schemas.microsoft.com/office/powerpoint/2010/main" val="171339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buFont typeface="Arial" charset="0"/>
              <a:buChar char="•"/>
            </a:pPr>
            <a:r>
              <a:rPr lang="en-US" sz="1200" dirty="0"/>
              <a:t>Data to align with strategic goals</a:t>
            </a:r>
          </a:p>
          <a:p>
            <a:pPr>
              <a:lnSpc>
                <a:spcPct val="150000"/>
              </a:lnSpc>
              <a:buFont typeface="Arial" charset="0"/>
              <a:buChar char="•"/>
            </a:pPr>
            <a:r>
              <a:rPr lang="en-US" sz="1200" dirty="0"/>
              <a:t>Data that is available and valid</a:t>
            </a:r>
          </a:p>
          <a:p>
            <a:pPr>
              <a:lnSpc>
                <a:spcPct val="150000"/>
              </a:lnSpc>
              <a:buFont typeface="Arial" charset="0"/>
              <a:buChar char="•"/>
            </a:pPr>
            <a:r>
              <a:rPr lang="en-US" sz="1200" dirty="0"/>
              <a:t>Data with an available benchmark / comparison data</a:t>
            </a:r>
          </a:p>
          <a:p>
            <a:pPr marL="0" indent="0">
              <a:buNone/>
            </a:pPr>
            <a:endParaRPr lang="en-US" sz="2400" dirty="0"/>
          </a:p>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128</a:t>
            </a:fld>
            <a:endParaRPr lang="en-US"/>
          </a:p>
        </p:txBody>
      </p:sp>
    </p:spTree>
    <p:extLst>
      <p:ext uri="{BB962C8B-B14F-4D97-AF65-F5344CB8AC3E}">
        <p14:creationId xmlns:p14="http://schemas.microsoft.com/office/powerpoint/2010/main" val="1537231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FEED2-1209-0348-B2A6-C924627F601A}" type="slidenum">
              <a:rPr lang="en-US" smtClean="0"/>
              <a:t>131</a:t>
            </a:fld>
            <a:endParaRPr lang="en-US"/>
          </a:p>
        </p:txBody>
      </p:sp>
    </p:spTree>
    <p:extLst>
      <p:ext uri="{BB962C8B-B14F-4D97-AF65-F5344CB8AC3E}">
        <p14:creationId xmlns:p14="http://schemas.microsoft.com/office/powerpoint/2010/main" val="125240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quality matter?</a:t>
            </a:r>
          </a:p>
        </p:txBody>
      </p:sp>
      <p:sp>
        <p:nvSpPr>
          <p:cNvPr id="4" name="Slide Number Placeholder 3"/>
          <p:cNvSpPr>
            <a:spLocks noGrp="1"/>
          </p:cNvSpPr>
          <p:nvPr>
            <p:ph type="sldNum" sz="quarter" idx="10"/>
          </p:nvPr>
        </p:nvSpPr>
        <p:spPr/>
        <p:txBody>
          <a:bodyPr/>
          <a:lstStyle/>
          <a:p>
            <a:fld id="{46EFEED2-1209-0348-B2A6-C924627F601A}" type="slidenum">
              <a:rPr lang="en-US" smtClean="0"/>
              <a:t>7</a:t>
            </a:fld>
            <a:endParaRPr lang="en-US"/>
          </a:p>
        </p:txBody>
      </p:sp>
    </p:spTree>
    <p:extLst>
      <p:ext uri="{BB962C8B-B14F-4D97-AF65-F5344CB8AC3E}">
        <p14:creationId xmlns:p14="http://schemas.microsoft.com/office/powerpoint/2010/main" val="2208439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EFEED2-1209-0348-B2A6-C924627F601A}" type="slidenum">
              <a:rPr lang="en-US" smtClean="0"/>
              <a:t>132</a:t>
            </a:fld>
            <a:endParaRPr lang="en-US"/>
          </a:p>
        </p:txBody>
      </p:sp>
    </p:spTree>
    <p:extLst>
      <p:ext uri="{BB962C8B-B14F-4D97-AF65-F5344CB8AC3E}">
        <p14:creationId xmlns:p14="http://schemas.microsoft.com/office/powerpoint/2010/main" val="23533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41D45D-2DC2-BF42-B45B-E361148FBB2D}" type="slidenum">
              <a:rPr lang="en-US" smtClean="0"/>
              <a:t>144</a:t>
            </a:fld>
            <a:endParaRPr lang="en-US"/>
          </a:p>
        </p:txBody>
      </p:sp>
    </p:spTree>
    <p:extLst>
      <p:ext uri="{BB962C8B-B14F-4D97-AF65-F5344CB8AC3E}">
        <p14:creationId xmlns:p14="http://schemas.microsoft.com/office/powerpoint/2010/main" val="165167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elements of a learning collaborative</a:t>
            </a:r>
          </a:p>
          <a:p>
            <a:pPr marL="228600" indent="-228600">
              <a:buAutoNum type="arabicParenR"/>
            </a:pPr>
            <a:r>
              <a:rPr lang="en-US" dirty="0"/>
              <a:t>Focused on one opportunity</a:t>
            </a:r>
          </a:p>
          <a:p>
            <a:pPr marL="228600" indent="-228600">
              <a:buAutoNum type="arabicParenR"/>
            </a:pPr>
            <a:r>
              <a:rPr lang="en-US" dirty="0"/>
              <a:t>Expertise</a:t>
            </a:r>
          </a:p>
          <a:p>
            <a:pPr marL="228600" indent="-228600">
              <a:buAutoNum type="arabicParenR"/>
            </a:pPr>
            <a:r>
              <a:rPr lang="en-US" dirty="0"/>
              <a:t>Learn from each other</a:t>
            </a:r>
          </a:p>
        </p:txBody>
      </p:sp>
      <p:sp>
        <p:nvSpPr>
          <p:cNvPr id="4" name="Slide Number Placeholder 3"/>
          <p:cNvSpPr>
            <a:spLocks noGrp="1"/>
          </p:cNvSpPr>
          <p:nvPr>
            <p:ph type="sldNum" sz="quarter" idx="10"/>
          </p:nvPr>
        </p:nvSpPr>
        <p:spPr/>
        <p:txBody>
          <a:bodyPr/>
          <a:lstStyle/>
          <a:p>
            <a:fld id="{C541D45D-2DC2-BF42-B45B-E361148FBB2D}" type="slidenum">
              <a:rPr lang="en-US" smtClean="0"/>
              <a:t>9</a:t>
            </a:fld>
            <a:endParaRPr lang="en-US"/>
          </a:p>
        </p:txBody>
      </p:sp>
    </p:spTree>
    <p:extLst>
      <p:ext uri="{BB962C8B-B14F-4D97-AF65-F5344CB8AC3E}">
        <p14:creationId xmlns:p14="http://schemas.microsoft.com/office/powerpoint/2010/main" val="1371611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quality matter?</a:t>
            </a:r>
          </a:p>
        </p:txBody>
      </p:sp>
      <p:sp>
        <p:nvSpPr>
          <p:cNvPr id="4" name="Slide Number Placeholder 3"/>
          <p:cNvSpPr>
            <a:spLocks noGrp="1"/>
          </p:cNvSpPr>
          <p:nvPr>
            <p:ph type="sldNum" sz="quarter" idx="10"/>
          </p:nvPr>
        </p:nvSpPr>
        <p:spPr/>
        <p:txBody>
          <a:bodyPr/>
          <a:lstStyle/>
          <a:p>
            <a:fld id="{46EFEED2-1209-0348-B2A6-C924627F601A}" type="slidenum">
              <a:rPr lang="en-US" smtClean="0"/>
              <a:t>13</a:t>
            </a:fld>
            <a:endParaRPr lang="en-US"/>
          </a:p>
        </p:txBody>
      </p:sp>
    </p:spTree>
    <p:extLst>
      <p:ext uri="{BB962C8B-B14F-4D97-AF65-F5344CB8AC3E}">
        <p14:creationId xmlns:p14="http://schemas.microsoft.com/office/powerpoint/2010/main" val="39209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elements of a learning collaborative</a:t>
            </a:r>
          </a:p>
          <a:p>
            <a:pPr marL="228600" indent="-228600">
              <a:buAutoNum type="arabicParenR"/>
            </a:pPr>
            <a:r>
              <a:rPr lang="en-US" dirty="0"/>
              <a:t>Focused on one opportunity</a:t>
            </a:r>
          </a:p>
          <a:p>
            <a:pPr marL="228600" indent="-228600">
              <a:buAutoNum type="arabicParenR"/>
            </a:pPr>
            <a:r>
              <a:rPr lang="en-US" dirty="0"/>
              <a:t>Expertise</a:t>
            </a:r>
          </a:p>
          <a:p>
            <a:pPr marL="228600" indent="-228600">
              <a:buAutoNum type="arabicParenR"/>
            </a:pPr>
            <a:r>
              <a:rPr lang="en-US" dirty="0"/>
              <a:t>Learn from each other</a:t>
            </a:r>
          </a:p>
        </p:txBody>
      </p:sp>
      <p:sp>
        <p:nvSpPr>
          <p:cNvPr id="4" name="Slide Number Placeholder 3"/>
          <p:cNvSpPr>
            <a:spLocks noGrp="1"/>
          </p:cNvSpPr>
          <p:nvPr>
            <p:ph type="sldNum" sz="quarter" idx="10"/>
          </p:nvPr>
        </p:nvSpPr>
        <p:spPr/>
        <p:txBody>
          <a:bodyPr/>
          <a:lstStyle/>
          <a:p>
            <a:fld id="{C541D45D-2DC2-BF42-B45B-E361148FBB2D}" type="slidenum">
              <a:rPr lang="en-US" smtClean="0"/>
              <a:t>19</a:t>
            </a:fld>
            <a:endParaRPr lang="en-US"/>
          </a:p>
        </p:txBody>
      </p:sp>
    </p:spTree>
    <p:extLst>
      <p:ext uri="{BB962C8B-B14F-4D97-AF65-F5344CB8AC3E}">
        <p14:creationId xmlns:p14="http://schemas.microsoft.com/office/powerpoint/2010/main" val="823047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the collaborative model – learning sessions and action periods, but Shortened</a:t>
            </a:r>
          </a:p>
          <a:p>
            <a:endParaRPr lang="en-US" dirty="0"/>
          </a:p>
        </p:txBody>
      </p:sp>
      <p:sp>
        <p:nvSpPr>
          <p:cNvPr id="4" name="Slide Number Placeholder 3"/>
          <p:cNvSpPr>
            <a:spLocks noGrp="1"/>
          </p:cNvSpPr>
          <p:nvPr>
            <p:ph type="sldNum" sz="quarter" idx="10"/>
          </p:nvPr>
        </p:nvSpPr>
        <p:spPr/>
        <p:txBody>
          <a:bodyPr/>
          <a:lstStyle/>
          <a:p>
            <a:fld id="{DB0C04CD-86E5-BD47-8C04-D2DB8E5C74DE}" type="slidenum">
              <a:rPr lang="en-US" smtClean="0"/>
              <a:t>20</a:t>
            </a:fld>
            <a:endParaRPr lang="en-US"/>
          </a:p>
        </p:txBody>
      </p:sp>
    </p:spTree>
    <p:extLst>
      <p:ext uri="{BB962C8B-B14F-4D97-AF65-F5344CB8AC3E}">
        <p14:creationId xmlns:p14="http://schemas.microsoft.com/office/powerpoint/2010/main" val="344859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8688" eaLnBrk="0" hangingPunct="0">
              <a:spcBef>
                <a:spcPct val="30000"/>
              </a:spcBef>
              <a:defRPr sz="1200">
                <a:solidFill>
                  <a:schemeClr val="tx1"/>
                </a:solidFill>
                <a:latin typeface="Arial" charset="0"/>
              </a:defRPr>
            </a:lvl1pPr>
            <a:lvl2pPr marL="742950" indent="-285750" defTabSz="928688" eaLnBrk="0" hangingPunct="0">
              <a:spcBef>
                <a:spcPct val="30000"/>
              </a:spcBef>
              <a:defRPr sz="1200">
                <a:solidFill>
                  <a:schemeClr val="tx1"/>
                </a:solidFill>
                <a:latin typeface="Arial" charset="0"/>
              </a:defRPr>
            </a:lvl2pPr>
            <a:lvl3pPr marL="1143000" indent="-228600" defTabSz="928688" eaLnBrk="0" hangingPunct="0">
              <a:spcBef>
                <a:spcPct val="30000"/>
              </a:spcBef>
              <a:defRPr sz="1200">
                <a:solidFill>
                  <a:schemeClr val="tx1"/>
                </a:solidFill>
                <a:latin typeface="Arial" charset="0"/>
              </a:defRPr>
            </a:lvl3pPr>
            <a:lvl4pPr marL="1600200" indent="-228600" defTabSz="928688" eaLnBrk="0" hangingPunct="0">
              <a:spcBef>
                <a:spcPct val="30000"/>
              </a:spcBef>
              <a:defRPr sz="1200">
                <a:solidFill>
                  <a:schemeClr val="tx1"/>
                </a:solidFill>
                <a:latin typeface="Arial" charset="0"/>
              </a:defRPr>
            </a:lvl4pPr>
            <a:lvl5pPr marL="2057400" indent="-228600" defTabSz="928688" eaLnBrk="0" hangingPunct="0">
              <a:spcBef>
                <a:spcPct val="30000"/>
              </a:spcBef>
              <a:defRPr sz="1200">
                <a:solidFill>
                  <a:schemeClr val="tx1"/>
                </a:solidFill>
                <a:latin typeface="Arial" charset="0"/>
              </a:defRPr>
            </a:lvl5pPr>
            <a:lvl6pPr marL="2514600" indent="-228600" defTabSz="928688" eaLnBrk="0" fontAlgn="base" hangingPunct="0">
              <a:spcBef>
                <a:spcPct val="30000"/>
              </a:spcBef>
              <a:spcAft>
                <a:spcPct val="0"/>
              </a:spcAft>
              <a:defRPr sz="1200">
                <a:solidFill>
                  <a:schemeClr val="tx1"/>
                </a:solidFill>
                <a:latin typeface="Arial" charset="0"/>
              </a:defRPr>
            </a:lvl6pPr>
            <a:lvl7pPr marL="2971800" indent="-228600" defTabSz="928688" eaLnBrk="0" fontAlgn="base" hangingPunct="0">
              <a:spcBef>
                <a:spcPct val="30000"/>
              </a:spcBef>
              <a:spcAft>
                <a:spcPct val="0"/>
              </a:spcAft>
              <a:defRPr sz="1200">
                <a:solidFill>
                  <a:schemeClr val="tx1"/>
                </a:solidFill>
                <a:latin typeface="Arial" charset="0"/>
              </a:defRPr>
            </a:lvl7pPr>
            <a:lvl8pPr marL="3429000" indent="-228600" defTabSz="928688" eaLnBrk="0" fontAlgn="base" hangingPunct="0">
              <a:spcBef>
                <a:spcPct val="30000"/>
              </a:spcBef>
              <a:spcAft>
                <a:spcPct val="0"/>
              </a:spcAft>
              <a:defRPr sz="1200">
                <a:solidFill>
                  <a:schemeClr val="tx1"/>
                </a:solidFill>
                <a:latin typeface="Arial" charset="0"/>
              </a:defRPr>
            </a:lvl8pPr>
            <a:lvl9pPr marL="3886200" indent="-228600" defTabSz="928688"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6323AE1-37DA-9148-8704-A8412CA4482C}" type="slidenum">
              <a:rPr lang="en-US" altLang="en-US" smtClean="0"/>
              <a:pPr eaLnBrk="1" hangingPunct="1">
                <a:spcBef>
                  <a:spcPct val="0"/>
                </a:spcBef>
                <a:defRPr/>
              </a:pPr>
              <a:t>22</a:t>
            </a:fld>
            <a:endParaRPr lang="en-US"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228600" indent="-228600" eaLnBrk="1" hangingPunct="1">
              <a:defRPr/>
            </a:pPr>
            <a:r>
              <a:rPr lang="en-US" altLang="en-US" dirty="0"/>
              <a:t>Just in Time training to accomplish deliverables</a:t>
            </a:r>
          </a:p>
        </p:txBody>
      </p:sp>
    </p:spTree>
    <p:extLst>
      <p:ext uri="{BB962C8B-B14F-4D97-AF65-F5344CB8AC3E}">
        <p14:creationId xmlns:p14="http://schemas.microsoft.com/office/powerpoint/2010/main" val="104647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617357-2A46-3B47-A7FD-C2E5F90E0CDD}"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62701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17357-2A46-3B47-A7FD-C2E5F90E0CDD}"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19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17357-2A46-3B47-A7FD-C2E5F90E0CDD}"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1549249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19201" y="1025526"/>
            <a:ext cx="10361084" cy="2144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r>
              <a:rPr lang="en-US" altLang="en-US"/>
              <a:t>CP1000000-</a:t>
            </a:r>
            <a:fld id="{04D1293D-2829-AE43-B4A7-BF4BC339A47E}" type="slidenum">
              <a:rPr lang="en-US" altLang="en-US"/>
              <a:pPr>
                <a:defRPr/>
              </a:pPr>
              <a:t>‹#›</a:t>
            </a:fld>
            <a:endParaRPr lang="en-US" altLang="en-US"/>
          </a:p>
        </p:txBody>
      </p:sp>
    </p:spTree>
    <p:extLst>
      <p:ext uri="{BB962C8B-B14F-4D97-AF65-F5344CB8AC3E}">
        <p14:creationId xmlns:p14="http://schemas.microsoft.com/office/powerpoint/2010/main" val="249150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a:t>Click to edit Master title style</a:t>
            </a:r>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609600" y="5791200"/>
            <a:ext cx="10972800" cy="609600"/>
          </a:xfrm>
          <a:prstGeom prst="rect">
            <a:avLst/>
          </a:prstGeom>
        </p:spPr>
        <p:txBody>
          <a:bodyPr anchor="b"/>
          <a:lstStyle>
            <a:lvl1pPr>
              <a:buNone/>
              <a:defRPr sz="110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8312310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617357-2A46-3B47-A7FD-C2E5F90E0CDD}"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14420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17357-2A46-3B47-A7FD-C2E5F90E0CDD}"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77228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617357-2A46-3B47-A7FD-C2E5F90E0CDD}"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45590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617357-2A46-3B47-A7FD-C2E5F90E0CDD}"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24154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617357-2A46-3B47-A7FD-C2E5F90E0CDD}"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972807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617357-2A46-3B47-A7FD-C2E5F90E0CDD}"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1180294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17357-2A46-3B47-A7FD-C2E5F90E0CDD}"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91008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617357-2A46-3B47-A7FD-C2E5F90E0CDD}"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09B368-FE1D-A74E-A85A-78AE36F66538}" type="slidenum">
              <a:rPr lang="en-US" smtClean="0"/>
              <a:t>‹#›</a:t>
            </a:fld>
            <a:endParaRPr lang="en-US"/>
          </a:p>
        </p:txBody>
      </p:sp>
    </p:spTree>
    <p:extLst>
      <p:ext uri="{BB962C8B-B14F-4D97-AF65-F5344CB8AC3E}">
        <p14:creationId xmlns:p14="http://schemas.microsoft.com/office/powerpoint/2010/main" val="147424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17357-2A46-3B47-A7FD-C2E5F90E0CDD}" type="datetimeFigureOut">
              <a:rPr lang="en-US" smtClean="0"/>
              <a:t>3/11/2019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9B368-FE1D-A74E-A85A-78AE36F66538}" type="slidenum">
              <a:rPr lang="en-US" smtClean="0"/>
              <a:t>‹#›</a:t>
            </a:fld>
            <a:endParaRPr lang="en-US"/>
          </a:p>
        </p:txBody>
      </p:sp>
    </p:spTree>
    <p:extLst>
      <p:ext uri="{BB962C8B-B14F-4D97-AF65-F5344CB8AC3E}">
        <p14:creationId xmlns:p14="http://schemas.microsoft.com/office/powerpoint/2010/main" val="1439891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8.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5.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chart" Target="../charts/chart6.xml"/><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chart" Target="../charts/chart5.xml"/><Relationship Id="rId5" Type="http://schemas.openxmlformats.org/officeDocument/2006/relationships/chart" Target="../charts/chart2.xml"/><Relationship Id="rId10" Type="http://schemas.openxmlformats.org/officeDocument/2006/relationships/chart" Target="../charts/chart4.xml"/><Relationship Id="rId4" Type="http://schemas.openxmlformats.org/officeDocument/2006/relationships/image" Target="../media/image9.png"/><Relationship Id="rId9" Type="http://schemas.openxmlformats.org/officeDocument/2006/relationships/chart" Target="../charts/chart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4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490.png"/><Relationship Id="rId2" Type="http://schemas.microsoft.com/office/2014/relationships/chartEx" Target="../charts/chartEx1.xml"/><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ncbi.nlm.nih.gov/pmc/articles/PMC2464920/"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ncbi.nlm.nih.gov/pmc/articles/PMC2464920/" TargetMode="Externa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7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g"/></Relationships>
</file>

<file path=ppt/slides/_rels/slide8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nul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61.jpe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a:bodyPr>
          <a:lstStyle/>
          <a:p>
            <a:endParaRPr lang="en-US" sz="4000" dirty="0"/>
          </a:p>
          <a:p>
            <a:r>
              <a:rPr lang="en-US" sz="4000" dirty="0"/>
              <a:t>How to be a Quality Ninja</a:t>
            </a:r>
          </a:p>
        </p:txBody>
      </p:sp>
      <p:grpSp>
        <p:nvGrpSpPr>
          <p:cNvPr id="5" name="Group 4"/>
          <p:cNvGrpSpPr/>
          <p:nvPr/>
        </p:nvGrpSpPr>
        <p:grpSpPr>
          <a:xfrm>
            <a:off x="-83210" y="6267592"/>
            <a:ext cx="2377099" cy="542640"/>
            <a:chOff x="9800530" y="4277"/>
            <a:chExt cx="2377099" cy="542640"/>
          </a:xfrm>
        </p:grpSpPr>
        <p:grpSp>
          <p:nvGrpSpPr>
            <p:cNvPr id="6" name="Group 5"/>
            <p:cNvGrpSpPr/>
            <p:nvPr userDrawn="1"/>
          </p:nvGrpSpPr>
          <p:grpSpPr>
            <a:xfrm>
              <a:off x="9800530" y="48397"/>
              <a:ext cx="1163404" cy="498520"/>
              <a:chOff x="3581400" y="5799471"/>
              <a:chExt cx="1640484" cy="754984"/>
            </a:xfrm>
          </p:grpSpPr>
          <p:pic>
            <p:nvPicPr>
              <p:cNvPr id="9" name="Picture 8" descr="Home Page - &lt;strong&gt;Collaborative&lt;/strong&gt; Practice Solutions"/>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581400" y="5799471"/>
                <a:ext cx="1640484" cy="754984"/>
              </a:xfrm>
              <a:prstGeom prst="rect">
                <a:avLst/>
              </a:prstGeom>
            </p:spPr>
          </p:pic>
          <p:sp>
            <p:nvSpPr>
              <p:cNvPr id="10" name="TextBox 9"/>
              <p:cNvSpPr txBox="1"/>
              <p:nvPr/>
            </p:nvSpPr>
            <p:spPr>
              <a:xfrm>
                <a:off x="4122840" y="6035335"/>
                <a:ext cx="540960" cy="243251"/>
              </a:xfrm>
              <a:prstGeom prst="rect">
                <a:avLst/>
              </a:prstGeom>
              <a:noFill/>
            </p:spPr>
            <p:txBody>
              <a:bodyPr wrap="none" rtlCol="0">
                <a:spAutoFit/>
              </a:bodyPr>
              <a:lstStyle/>
              <a:p>
                <a:r>
                  <a:rPr lang="en-US" sz="600" dirty="0">
                    <a:solidFill>
                      <a:schemeClr val="accent3">
                        <a:lumMod val="20000"/>
                        <a:lumOff val="80000"/>
                      </a:schemeClr>
                    </a:solidFill>
                    <a:latin typeface="Arial Black" panose="020B0A04020102020204" pitchFamily="34" charset="0"/>
                  </a:rPr>
                  <a:t>LARC</a:t>
                </a:r>
                <a:endParaRPr lang="en-US" sz="900" dirty="0">
                  <a:solidFill>
                    <a:schemeClr val="accent3">
                      <a:lumMod val="20000"/>
                      <a:lumOff val="80000"/>
                    </a:schemeClr>
                  </a:solidFill>
                  <a:latin typeface="Arial Black" panose="020B0A04020102020204" pitchFamily="34" charset="0"/>
                </a:endParaRPr>
              </a:p>
            </p:txBody>
          </p:sp>
        </p:grpSp>
        <p:pic>
          <p:nvPicPr>
            <p:cNvPr id="7" name="Picture 6" descr="PEPFAR_logo_500x595.jpg"/>
            <p:cNvPicPr>
              <a:picLocks noChangeAspect="1"/>
            </p:cNvPicPr>
            <p:nvPr userDrawn="1"/>
          </p:nvPicPr>
          <p:blipFill>
            <a:blip r:embed="rId4" cstate="print"/>
            <a:stretch>
              <a:fillRect/>
            </a:stretch>
          </p:blipFill>
          <p:spPr>
            <a:xfrm>
              <a:off x="11737471" y="4277"/>
              <a:ext cx="440158" cy="471390"/>
            </a:xfrm>
            <a:prstGeom prst="rect">
              <a:avLst/>
            </a:prstGeom>
          </p:spPr>
        </p:pic>
        <p:pic>
          <p:nvPicPr>
            <p:cNvPr id="8" name="Picture 7" descr="PHIILogo2C_2016.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686570" y="80422"/>
              <a:ext cx="1013496" cy="252678"/>
            </a:xfrm>
            <a:prstGeom prst="rect">
              <a:avLst/>
            </a:prstGeom>
          </p:spPr>
        </p:pic>
      </p:grpSp>
    </p:spTree>
    <p:extLst>
      <p:ext uri="{BB962C8B-B14F-4D97-AF65-F5344CB8AC3E}">
        <p14:creationId xmlns:p14="http://schemas.microsoft.com/office/powerpoint/2010/main" val="2146576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567" y="1347537"/>
            <a:ext cx="11353801" cy="1074820"/>
          </a:xfrm>
        </p:spPr>
        <p:txBody>
          <a:bodyPr>
            <a:noAutofit/>
          </a:bodyPr>
          <a:lstStyle/>
          <a:p>
            <a:pPr algn="ctr"/>
            <a:r>
              <a:rPr lang="en-US" sz="5400" b="1" dirty="0"/>
              <a:t>Purpose/Expectations: </a:t>
            </a:r>
            <a:br>
              <a:rPr lang="en-US" sz="5400" b="1" dirty="0"/>
            </a:br>
            <a:r>
              <a:rPr lang="en-US" sz="5400" b="1" dirty="0"/>
              <a:t>To create an </a:t>
            </a:r>
            <a:r>
              <a:rPr lang="en-US" sz="5400" b="1" dirty="0">
                <a:solidFill>
                  <a:srgbClr val="FF0000"/>
                </a:solidFill>
              </a:rPr>
              <a:t>improvement</a:t>
            </a:r>
            <a:r>
              <a:rPr lang="en-US" sz="5400" b="1" dirty="0"/>
              <a:t> </a:t>
            </a:r>
            <a:r>
              <a:rPr lang="en-US" sz="5400" b="1" dirty="0">
                <a:solidFill>
                  <a:srgbClr val="FF0000"/>
                </a:solidFill>
              </a:rPr>
              <a:t>culture</a:t>
            </a:r>
            <a:r>
              <a:rPr lang="en-US" sz="5400" b="1" dirty="0"/>
              <a:t> where team members </a:t>
            </a:r>
            <a:r>
              <a:rPr lang="en-US" sz="5400" b="1" u="sng" dirty="0"/>
              <a:t>understand</a:t>
            </a:r>
            <a:r>
              <a:rPr lang="en-US" sz="5400" b="1" dirty="0"/>
              <a:t> and </a:t>
            </a:r>
            <a:r>
              <a:rPr lang="en-US" sz="5400" b="1" u="sng" dirty="0"/>
              <a:t>utilize</a:t>
            </a:r>
            <a:r>
              <a:rPr lang="en-US" sz="5400" b="1" dirty="0"/>
              <a:t> </a:t>
            </a:r>
            <a:r>
              <a:rPr lang="en-US" sz="5400" b="1" i="1" dirty="0"/>
              <a:t>practical QI tools</a:t>
            </a:r>
            <a:r>
              <a:rPr lang="en-US" sz="5400" b="1" dirty="0"/>
              <a:t>: </a:t>
            </a:r>
          </a:p>
        </p:txBody>
      </p:sp>
      <p:sp>
        <p:nvSpPr>
          <p:cNvPr id="3" name="Content Placeholder 2"/>
          <p:cNvSpPr>
            <a:spLocks noGrp="1"/>
          </p:cNvSpPr>
          <p:nvPr>
            <p:ph idx="1"/>
          </p:nvPr>
        </p:nvSpPr>
        <p:spPr>
          <a:xfrm>
            <a:off x="838200" y="3160295"/>
            <a:ext cx="10515600" cy="3497179"/>
          </a:xfrm>
        </p:spPr>
        <p:txBody>
          <a:bodyPr>
            <a:normAutofit fontScale="92500"/>
          </a:bodyPr>
          <a:lstStyle/>
          <a:p>
            <a:pPr>
              <a:buFont typeface="Arial" charset="0"/>
              <a:buChar char="•"/>
            </a:pPr>
            <a:endParaRPr lang="en-US" sz="4800" dirty="0"/>
          </a:p>
          <a:p>
            <a:pPr algn="ctr">
              <a:buFont typeface="Arial" charset="0"/>
              <a:buChar char="•"/>
            </a:pPr>
            <a:r>
              <a:rPr lang="en-US" sz="4800" dirty="0"/>
              <a:t>to successfully complete a QI project </a:t>
            </a:r>
          </a:p>
          <a:p>
            <a:pPr marL="0" indent="0" algn="ctr">
              <a:buNone/>
            </a:pPr>
            <a:r>
              <a:rPr lang="en-US" sz="4800" u="sng" dirty="0"/>
              <a:t>and</a:t>
            </a:r>
            <a:r>
              <a:rPr lang="en-US" sz="4800" dirty="0"/>
              <a:t> </a:t>
            </a:r>
          </a:p>
          <a:p>
            <a:pPr algn="ctr">
              <a:buFont typeface="Arial" charset="0"/>
              <a:buChar char="•"/>
            </a:pPr>
            <a:r>
              <a:rPr lang="en-US" sz="4800" dirty="0"/>
              <a:t>to make continuous process improvement the way you work for the future!</a:t>
            </a:r>
          </a:p>
        </p:txBody>
      </p:sp>
    </p:spTree>
    <p:extLst>
      <p:ext uri="{BB962C8B-B14F-4D97-AF65-F5344CB8AC3E}">
        <p14:creationId xmlns:p14="http://schemas.microsoft.com/office/powerpoint/2010/main" val="13662171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899138"/>
          </a:xfrm>
        </p:spPr>
        <p:txBody>
          <a:bodyPr/>
          <a:lstStyle/>
          <a:p>
            <a:r>
              <a:rPr lang="en-US" dirty="0"/>
              <a:t>Why are processes important?</a:t>
            </a:r>
          </a:p>
        </p:txBody>
      </p:sp>
      <p:graphicFrame>
        <p:nvGraphicFramePr>
          <p:cNvPr id="5" name="Content Placeholder 4"/>
          <p:cNvGraphicFramePr>
            <a:graphicFrameLocks noGrp="1"/>
          </p:cNvGraphicFramePr>
          <p:nvPr>
            <p:ph idx="1"/>
            <p:extLst/>
          </p:nvPr>
        </p:nvGraphicFramePr>
        <p:xfrm>
          <a:off x="5130434" y="1526381"/>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839788" y="2866292"/>
            <a:ext cx="3932237" cy="3002696"/>
          </a:xfrm>
        </p:spPr>
        <p:txBody>
          <a:bodyPr>
            <a:normAutofit/>
          </a:bodyPr>
          <a:lstStyle/>
          <a:p>
            <a:r>
              <a:rPr lang="en-US" sz="2400" dirty="0"/>
              <a:t>The way we do our work</a:t>
            </a:r>
          </a:p>
        </p:txBody>
      </p:sp>
    </p:spTree>
    <p:extLst>
      <p:ext uri="{BB962C8B-B14F-4D97-AF65-F5344CB8AC3E}">
        <p14:creationId xmlns:p14="http://schemas.microsoft.com/office/powerpoint/2010/main" val="11638715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310243"/>
            <a:ext cx="11691257" cy="8768443"/>
          </a:xfrm>
          <a:prstGeom prst="rect">
            <a:avLst/>
          </a:prstGeom>
        </p:spPr>
      </p:pic>
    </p:spTree>
    <p:extLst>
      <p:ext uri="{BB962C8B-B14F-4D97-AF65-F5344CB8AC3E}">
        <p14:creationId xmlns:p14="http://schemas.microsoft.com/office/powerpoint/2010/main" val="35444200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689" y="365125"/>
            <a:ext cx="10948699" cy="951611"/>
          </a:xfrm>
        </p:spPr>
        <p:txBody>
          <a:bodyPr/>
          <a:lstStyle/>
          <a:p>
            <a:r>
              <a:rPr lang="en-US" dirty="0"/>
              <a:t>Process Maps</a:t>
            </a:r>
          </a:p>
        </p:txBody>
      </p:sp>
      <p:sp>
        <p:nvSpPr>
          <p:cNvPr id="6" name="Text Placeholder 5"/>
          <p:cNvSpPr>
            <a:spLocks noGrp="1"/>
          </p:cNvSpPr>
          <p:nvPr>
            <p:ph type="body" idx="1"/>
          </p:nvPr>
        </p:nvSpPr>
        <p:spPr>
          <a:xfrm>
            <a:off x="406689" y="1316736"/>
            <a:ext cx="5157787" cy="420624"/>
          </a:xfrm>
        </p:spPr>
        <p:txBody>
          <a:bodyPr/>
          <a:lstStyle/>
          <a:p>
            <a:r>
              <a:rPr lang="en-US" dirty="0"/>
              <a:t>Current State</a:t>
            </a:r>
          </a:p>
        </p:txBody>
      </p:sp>
      <p:sp>
        <p:nvSpPr>
          <p:cNvPr id="8" name="Text Placeholder 7"/>
          <p:cNvSpPr>
            <a:spLocks noGrp="1"/>
          </p:cNvSpPr>
          <p:nvPr>
            <p:ph type="body" sz="quarter" idx="3"/>
          </p:nvPr>
        </p:nvSpPr>
        <p:spPr>
          <a:xfrm>
            <a:off x="6379098" y="1316736"/>
            <a:ext cx="5183188" cy="420625"/>
          </a:xfrm>
        </p:spPr>
        <p:txBody>
          <a:bodyPr/>
          <a:lstStyle/>
          <a:p>
            <a:r>
              <a:rPr lang="en-US" dirty="0"/>
              <a:t>Future State</a:t>
            </a:r>
          </a:p>
        </p:txBody>
      </p:sp>
      <p:pic>
        <p:nvPicPr>
          <p:cNvPr id="14" name="Content Placeholder 13"/>
          <p:cNvPicPr>
            <a:picLocks noGrp="1" noChangeAspect="1"/>
          </p:cNvPicPr>
          <p:nvPr>
            <p:ph sz="half" idx="2"/>
          </p:nvPr>
        </p:nvPicPr>
        <p:blipFill>
          <a:blip r:embed="rId2"/>
          <a:stretch>
            <a:fillRect/>
          </a:stretch>
        </p:blipFill>
        <p:spPr>
          <a:xfrm>
            <a:off x="406689" y="1819994"/>
            <a:ext cx="5590886" cy="4369669"/>
          </a:xfrm>
          <a:prstGeom prst="rect">
            <a:avLst/>
          </a:prstGeom>
        </p:spPr>
      </p:pic>
      <p:pic>
        <p:nvPicPr>
          <p:cNvPr id="15" name="Content Placeholder 14"/>
          <p:cNvPicPr>
            <a:picLocks noGrp="1" noChangeAspect="1"/>
          </p:cNvPicPr>
          <p:nvPr>
            <p:ph sz="quarter" idx="4"/>
          </p:nvPr>
        </p:nvPicPr>
        <p:blipFill>
          <a:blip r:embed="rId3"/>
          <a:stretch>
            <a:fillRect/>
          </a:stretch>
        </p:blipFill>
        <p:spPr>
          <a:xfrm>
            <a:off x="6379098" y="1819994"/>
            <a:ext cx="5656170" cy="4369669"/>
          </a:xfrm>
          <a:prstGeom prst="rect">
            <a:avLst/>
          </a:prstGeom>
        </p:spPr>
      </p:pic>
    </p:spTree>
    <p:extLst>
      <p:ext uri="{BB962C8B-B14F-4D97-AF65-F5344CB8AC3E}">
        <p14:creationId xmlns:p14="http://schemas.microsoft.com/office/powerpoint/2010/main" val="41163020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6B09-7D65-9442-B733-D5BF234CB28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142721A-59F5-2243-97AA-997E1C7B9C09}"/>
              </a:ext>
            </a:extLst>
          </p:cNvPr>
          <p:cNvPicPr>
            <a:picLocks noChangeAspect="1"/>
          </p:cNvPicPr>
          <p:nvPr/>
        </p:nvPicPr>
        <p:blipFill>
          <a:blip r:embed="rId2"/>
          <a:stretch>
            <a:fillRect/>
          </a:stretch>
        </p:blipFill>
        <p:spPr>
          <a:xfrm>
            <a:off x="449974" y="0"/>
            <a:ext cx="11292052" cy="6858000"/>
          </a:xfrm>
          <a:prstGeom prst="rect">
            <a:avLst/>
          </a:prstGeom>
        </p:spPr>
      </p:pic>
    </p:spTree>
    <p:extLst>
      <p:ext uri="{BB962C8B-B14F-4D97-AF65-F5344CB8AC3E}">
        <p14:creationId xmlns:p14="http://schemas.microsoft.com/office/powerpoint/2010/main" val="21749059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1E1C4F-D25F-354E-BF90-A6298BED87E1}"/>
              </a:ext>
            </a:extLst>
          </p:cNvPr>
          <p:cNvSpPr>
            <a:spLocks noGrp="1"/>
          </p:cNvSpPr>
          <p:nvPr>
            <p:ph type="title"/>
          </p:nvPr>
        </p:nvSpPr>
        <p:spPr/>
        <p:txBody>
          <a:bodyPr/>
          <a:lstStyle/>
          <a:p>
            <a:r>
              <a:rPr lang="en-US" dirty="0"/>
              <a:t>Benefits of Process Mapping</a:t>
            </a:r>
          </a:p>
        </p:txBody>
      </p:sp>
      <p:sp>
        <p:nvSpPr>
          <p:cNvPr id="5" name="Content Placeholder 4">
            <a:extLst>
              <a:ext uri="{FF2B5EF4-FFF2-40B4-BE49-F238E27FC236}">
                <a16:creationId xmlns:a16="http://schemas.microsoft.com/office/drawing/2014/main" id="{1257A13A-6626-894A-AA52-9AE89A8E79AA}"/>
              </a:ext>
            </a:extLst>
          </p:cNvPr>
          <p:cNvSpPr>
            <a:spLocks noGrp="1"/>
          </p:cNvSpPr>
          <p:nvPr>
            <p:ph idx="1"/>
          </p:nvPr>
        </p:nvSpPr>
        <p:spPr/>
        <p:txBody>
          <a:bodyPr/>
          <a:lstStyle/>
          <a:p>
            <a:r>
              <a:rPr lang="en-US" dirty="0"/>
              <a:t>Based on your Smart Start Process Mapping activity, share the benefits for your team.</a:t>
            </a:r>
          </a:p>
        </p:txBody>
      </p:sp>
    </p:spTree>
    <p:extLst>
      <p:ext uri="{BB962C8B-B14F-4D97-AF65-F5344CB8AC3E}">
        <p14:creationId xmlns:p14="http://schemas.microsoft.com/office/powerpoint/2010/main" val="13423251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 S = O</a:t>
            </a:r>
          </a:p>
        </p:txBody>
      </p:sp>
      <p:sp>
        <p:nvSpPr>
          <p:cNvPr id="4" name="Text Placeholder 3"/>
          <p:cNvSpPr>
            <a:spLocks noGrp="1"/>
          </p:cNvSpPr>
          <p:nvPr>
            <p:ph type="body" idx="1"/>
          </p:nvPr>
        </p:nvSpPr>
        <p:spPr/>
        <p:txBody>
          <a:bodyPr/>
          <a:lstStyle/>
          <a:p>
            <a:r>
              <a:rPr lang="en-US" dirty="0"/>
              <a:t>Process</a:t>
            </a:r>
          </a:p>
        </p:txBody>
      </p:sp>
      <p:graphicFrame>
        <p:nvGraphicFramePr>
          <p:cNvPr id="8" name="Content Placeholder 7"/>
          <p:cNvGraphicFramePr>
            <a:graphicFrameLocks noGrp="1"/>
          </p:cNvGraphicFramePr>
          <p:nvPr>
            <p:ph sz="half" idx="2"/>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type="body" sz="quarter" idx="3"/>
          </p:nvPr>
        </p:nvSpPr>
        <p:spPr/>
        <p:txBody>
          <a:bodyPr/>
          <a:lstStyle/>
          <a:p>
            <a:r>
              <a:rPr lang="en-US" dirty="0"/>
              <a:t>Structure</a:t>
            </a:r>
          </a:p>
        </p:txBody>
      </p:sp>
      <p:graphicFrame>
        <p:nvGraphicFramePr>
          <p:cNvPr id="9" name="Content Placeholder 8"/>
          <p:cNvGraphicFramePr>
            <a:graphicFrameLocks noGrp="1"/>
          </p:cNvGraphicFramePr>
          <p:nvPr>
            <p:ph sz="quarter" idx="4"/>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273062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5" name="Text Placeholder 4"/>
          <p:cNvSpPr>
            <a:spLocks noGrp="1"/>
          </p:cNvSpPr>
          <p:nvPr>
            <p:ph type="body" idx="1"/>
          </p:nvPr>
        </p:nvSpPr>
        <p:spPr>
          <a:xfrm>
            <a:off x="839788" y="1358675"/>
            <a:ext cx="5157787" cy="823912"/>
          </a:xfrm>
        </p:spPr>
        <p:txBody>
          <a:bodyPr/>
          <a:lstStyle/>
          <a:p>
            <a:r>
              <a:rPr lang="en-US" dirty="0"/>
              <a:t>Physical Structure</a:t>
            </a:r>
          </a:p>
        </p:txBody>
      </p:sp>
      <p:pic>
        <p:nvPicPr>
          <p:cNvPr id="10" name="Content Placeholder 9"/>
          <p:cNvPicPr>
            <a:picLocks noGrp="1" noChangeAspect="1"/>
          </p:cNvPicPr>
          <p:nvPr>
            <p:ph sz="half" idx="2"/>
          </p:nvPr>
        </p:nvPicPr>
        <p:blipFill>
          <a:blip r:embed="rId2"/>
          <a:stretch>
            <a:fillRect/>
          </a:stretch>
        </p:blipFill>
        <p:spPr>
          <a:xfrm>
            <a:off x="839788" y="2505075"/>
            <a:ext cx="4277644" cy="4212503"/>
          </a:xfrm>
          <a:prstGeom prst="rect">
            <a:avLst/>
          </a:prstGeom>
        </p:spPr>
      </p:pic>
      <p:sp>
        <p:nvSpPr>
          <p:cNvPr id="6" name="Text Placeholder 5"/>
          <p:cNvSpPr>
            <a:spLocks noGrp="1"/>
          </p:cNvSpPr>
          <p:nvPr>
            <p:ph type="body" sz="quarter" idx="3"/>
          </p:nvPr>
        </p:nvSpPr>
        <p:spPr>
          <a:xfrm>
            <a:off x="6172200" y="1358675"/>
            <a:ext cx="5183188" cy="823912"/>
          </a:xfrm>
        </p:spPr>
        <p:txBody>
          <a:bodyPr/>
          <a:lstStyle/>
          <a:p>
            <a:r>
              <a:rPr lang="en-US" dirty="0"/>
              <a:t>Organization / Culture</a:t>
            </a:r>
          </a:p>
        </p:txBody>
      </p:sp>
      <p:graphicFrame>
        <p:nvGraphicFramePr>
          <p:cNvPr id="8" name="Content Placeholder 7"/>
          <p:cNvGraphicFramePr>
            <a:graphicFrameLocks noGrp="1"/>
          </p:cNvGraphicFramePr>
          <p:nvPr>
            <p:ph sz="quarter" idx="4"/>
            <p:extLst/>
          </p:nvPr>
        </p:nvGraphicFramePr>
        <p:xfrm>
          <a:off x="6172200" y="2505075"/>
          <a:ext cx="5183188"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25323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C530B8-25E5-AD4B-B322-FFF5AF8ECE0C}"/>
              </a:ext>
            </a:extLst>
          </p:cNvPr>
          <p:cNvPicPr>
            <a:picLocks noChangeAspect="1"/>
          </p:cNvPicPr>
          <p:nvPr/>
        </p:nvPicPr>
        <p:blipFill>
          <a:blip r:embed="rId2"/>
          <a:stretch>
            <a:fillRect/>
          </a:stretch>
        </p:blipFill>
        <p:spPr>
          <a:xfrm>
            <a:off x="1388534" y="494769"/>
            <a:ext cx="4419600" cy="5929862"/>
          </a:xfrm>
          <a:prstGeom prst="rect">
            <a:avLst/>
          </a:prstGeom>
        </p:spPr>
      </p:pic>
      <p:pic>
        <p:nvPicPr>
          <p:cNvPr id="6" name="Picture 5">
            <a:extLst>
              <a:ext uri="{FF2B5EF4-FFF2-40B4-BE49-F238E27FC236}">
                <a16:creationId xmlns:a16="http://schemas.microsoft.com/office/drawing/2014/main" id="{7794B16D-57AB-AC45-B02B-E1801C43FBF7}"/>
              </a:ext>
            </a:extLst>
          </p:cNvPr>
          <p:cNvPicPr>
            <a:picLocks noChangeAspect="1"/>
          </p:cNvPicPr>
          <p:nvPr/>
        </p:nvPicPr>
        <p:blipFill>
          <a:blip r:embed="rId3"/>
          <a:stretch>
            <a:fillRect/>
          </a:stretch>
        </p:blipFill>
        <p:spPr>
          <a:xfrm>
            <a:off x="6471964" y="494769"/>
            <a:ext cx="4650105" cy="5929862"/>
          </a:xfrm>
          <a:prstGeom prst="rect">
            <a:avLst/>
          </a:prstGeom>
        </p:spPr>
      </p:pic>
      <p:sp>
        <p:nvSpPr>
          <p:cNvPr id="4" name="TextBox 3">
            <a:extLst>
              <a:ext uri="{FF2B5EF4-FFF2-40B4-BE49-F238E27FC236}">
                <a16:creationId xmlns:a16="http://schemas.microsoft.com/office/drawing/2014/main" id="{7535684C-47E8-1B4C-8C90-BEB65B5037E8}"/>
              </a:ext>
            </a:extLst>
          </p:cNvPr>
          <p:cNvSpPr txBox="1"/>
          <p:nvPr/>
        </p:nvSpPr>
        <p:spPr>
          <a:xfrm>
            <a:off x="9336067" y="6239965"/>
            <a:ext cx="2230034" cy="369332"/>
          </a:xfrm>
          <a:prstGeom prst="rect">
            <a:avLst/>
          </a:prstGeom>
          <a:noFill/>
          <a:ln w="76200">
            <a:solidFill>
              <a:schemeClr val="accent2"/>
            </a:solidFill>
          </a:ln>
        </p:spPr>
        <p:txBody>
          <a:bodyPr wrap="none" rtlCol="0">
            <a:spAutoFit/>
          </a:bodyPr>
          <a:lstStyle/>
          <a:p>
            <a:r>
              <a:rPr lang="en-US" dirty="0"/>
              <a:t>Workbook, p. 13 &amp; 14</a:t>
            </a:r>
          </a:p>
        </p:txBody>
      </p:sp>
    </p:spTree>
    <p:extLst>
      <p:ext uri="{BB962C8B-B14F-4D97-AF65-F5344CB8AC3E}">
        <p14:creationId xmlns:p14="http://schemas.microsoft.com/office/powerpoint/2010/main" val="36409801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31364934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solidFill>
                  <a:srgbClr val="FF0000"/>
                </a:solidFill>
                <a:ea typeface="ＭＳ Ｐゴシック" charset="-128"/>
              </a:rPr>
              <a:t>Focus on the needs of the </a:t>
            </a:r>
            <a:r>
              <a:rPr lang="en-US" altLang="en-US" sz="4400" b="1" dirty="0">
                <a:solidFill>
                  <a:srgbClr val="FF0000"/>
                </a:solidFill>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416785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Embed Improvement in your DNA</a:t>
            </a:r>
          </a:p>
        </p:txBody>
      </p:sp>
      <p:pic>
        <p:nvPicPr>
          <p:cNvPr id="3" name="Picture 2"/>
          <p:cNvPicPr>
            <a:picLocks noChangeAspect="1"/>
          </p:cNvPicPr>
          <p:nvPr/>
        </p:nvPicPr>
        <p:blipFill>
          <a:blip r:embed="rId2"/>
          <a:stretch>
            <a:fillRect/>
          </a:stretch>
        </p:blipFill>
        <p:spPr>
          <a:xfrm>
            <a:off x="1369010" y="1690688"/>
            <a:ext cx="9453980" cy="5367421"/>
          </a:xfrm>
          <a:prstGeom prst="rect">
            <a:avLst/>
          </a:prstGeom>
        </p:spPr>
      </p:pic>
    </p:spTree>
    <p:extLst>
      <p:ext uri="{BB962C8B-B14F-4D97-AF65-F5344CB8AC3E}">
        <p14:creationId xmlns:p14="http://schemas.microsoft.com/office/powerpoint/2010/main" val="11170745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867B-8D45-424E-AE50-0319D280B36C}"/>
              </a:ext>
            </a:extLst>
          </p:cNvPr>
          <p:cNvSpPr>
            <a:spLocks noGrp="1"/>
          </p:cNvSpPr>
          <p:nvPr>
            <p:ph type="title"/>
          </p:nvPr>
        </p:nvSpPr>
        <p:spPr>
          <a:xfrm>
            <a:off x="839788" y="376518"/>
            <a:ext cx="3932237" cy="663389"/>
          </a:xfrm>
        </p:spPr>
        <p:txBody>
          <a:bodyPr/>
          <a:lstStyle/>
          <a:p>
            <a:r>
              <a:rPr lang="en-US" dirty="0"/>
              <a:t>Voice of the Customer</a:t>
            </a:r>
          </a:p>
        </p:txBody>
      </p:sp>
      <p:pic>
        <p:nvPicPr>
          <p:cNvPr id="4" name="Picture 3">
            <a:extLst>
              <a:ext uri="{FF2B5EF4-FFF2-40B4-BE49-F238E27FC236}">
                <a16:creationId xmlns:a16="http://schemas.microsoft.com/office/drawing/2014/main" id="{B424EF45-334B-4A4A-9480-CB3F8F216BAC}"/>
              </a:ext>
            </a:extLst>
          </p:cNvPr>
          <p:cNvPicPr>
            <a:picLocks noChangeAspect="1"/>
          </p:cNvPicPr>
          <p:nvPr/>
        </p:nvPicPr>
        <p:blipFill>
          <a:blip r:embed="rId2"/>
          <a:stretch>
            <a:fillRect/>
          </a:stretch>
        </p:blipFill>
        <p:spPr>
          <a:xfrm>
            <a:off x="6298617" y="231108"/>
            <a:ext cx="4799690" cy="6465527"/>
          </a:xfrm>
          <a:prstGeom prst="rect">
            <a:avLst/>
          </a:prstGeom>
          <a:ln>
            <a:solidFill>
              <a:schemeClr val="accent2"/>
            </a:solidFill>
          </a:ln>
        </p:spPr>
      </p:pic>
      <p:pic>
        <p:nvPicPr>
          <p:cNvPr id="8" name="Picture 7">
            <a:extLst>
              <a:ext uri="{FF2B5EF4-FFF2-40B4-BE49-F238E27FC236}">
                <a16:creationId xmlns:a16="http://schemas.microsoft.com/office/drawing/2014/main" id="{3174C3AB-64D3-7945-BB91-253FA544D3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057" y="1183341"/>
            <a:ext cx="3803837" cy="5370123"/>
          </a:xfrm>
          <a:prstGeom prst="rect">
            <a:avLst/>
          </a:prstGeom>
        </p:spPr>
      </p:pic>
      <p:sp>
        <p:nvSpPr>
          <p:cNvPr id="5" name="TextBox 4">
            <a:extLst>
              <a:ext uri="{FF2B5EF4-FFF2-40B4-BE49-F238E27FC236}">
                <a16:creationId xmlns:a16="http://schemas.microsoft.com/office/drawing/2014/main" id="{0CAC22EC-20EC-974D-AAF3-4B885E01B6C3}"/>
              </a:ext>
            </a:extLst>
          </p:cNvPr>
          <p:cNvSpPr txBox="1"/>
          <p:nvPr/>
        </p:nvSpPr>
        <p:spPr>
          <a:xfrm>
            <a:off x="9060633" y="6327303"/>
            <a:ext cx="2037674" cy="369332"/>
          </a:xfrm>
          <a:prstGeom prst="rect">
            <a:avLst/>
          </a:prstGeom>
          <a:noFill/>
          <a:ln w="76200">
            <a:solidFill>
              <a:schemeClr val="accent2"/>
            </a:solidFill>
          </a:ln>
        </p:spPr>
        <p:txBody>
          <a:bodyPr wrap="none" rtlCol="0">
            <a:spAutoFit/>
          </a:bodyPr>
          <a:lstStyle/>
          <a:p>
            <a:r>
              <a:rPr lang="en-US" dirty="0"/>
              <a:t>Workbook, p. 43-45</a:t>
            </a:r>
          </a:p>
        </p:txBody>
      </p:sp>
    </p:spTree>
    <p:extLst>
      <p:ext uri="{BB962C8B-B14F-4D97-AF65-F5344CB8AC3E}">
        <p14:creationId xmlns:p14="http://schemas.microsoft.com/office/powerpoint/2010/main" val="6824901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867B-8D45-424E-AE50-0319D280B36C}"/>
              </a:ext>
            </a:extLst>
          </p:cNvPr>
          <p:cNvSpPr>
            <a:spLocks noGrp="1"/>
          </p:cNvSpPr>
          <p:nvPr>
            <p:ph type="title"/>
          </p:nvPr>
        </p:nvSpPr>
        <p:spPr>
          <a:xfrm>
            <a:off x="839788" y="340660"/>
            <a:ext cx="3932237" cy="681316"/>
          </a:xfrm>
        </p:spPr>
        <p:txBody>
          <a:bodyPr/>
          <a:lstStyle/>
          <a:p>
            <a:r>
              <a:rPr lang="en-US" dirty="0"/>
              <a:t>Voice of the Customer</a:t>
            </a:r>
          </a:p>
        </p:txBody>
      </p:sp>
      <p:pic>
        <p:nvPicPr>
          <p:cNvPr id="7" name="Content Placeholder 3">
            <a:extLst>
              <a:ext uri="{FF2B5EF4-FFF2-40B4-BE49-F238E27FC236}">
                <a16:creationId xmlns:a16="http://schemas.microsoft.com/office/drawing/2014/main" id="{D49A6AEE-A478-1240-BCA3-746AA621F56F}"/>
              </a:ext>
            </a:extLst>
          </p:cNvPr>
          <p:cNvPicPr>
            <a:picLocks noGrp="1" noChangeAspect="1"/>
          </p:cNvPicPr>
          <p:nvPr>
            <p:ph idx="1"/>
          </p:nvPr>
        </p:nvPicPr>
        <p:blipFill>
          <a:blip r:embed="rId2"/>
          <a:stretch>
            <a:fillRect/>
          </a:stretch>
        </p:blipFill>
        <p:spPr>
          <a:xfrm>
            <a:off x="2399647" y="1201271"/>
            <a:ext cx="7786587" cy="5194950"/>
          </a:xfrm>
          <a:prstGeom prst="rect">
            <a:avLst/>
          </a:prstGeom>
        </p:spPr>
      </p:pic>
    </p:spTree>
    <p:extLst>
      <p:ext uri="{BB962C8B-B14F-4D97-AF65-F5344CB8AC3E}">
        <p14:creationId xmlns:p14="http://schemas.microsoft.com/office/powerpoint/2010/main" val="16511170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B3CFD-FE31-034E-B2C3-DF645C2FF15C}"/>
              </a:ext>
            </a:extLst>
          </p:cNvPr>
          <p:cNvSpPr>
            <a:spLocks noGrp="1"/>
          </p:cNvSpPr>
          <p:nvPr>
            <p:ph type="title"/>
          </p:nvPr>
        </p:nvSpPr>
        <p:spPr/>
        <p:txBody>
          <a:bodyPr/>
          <a:lstStyle/>
          <a:p>
            <a:r>
              <a:rPr lang="en-US" dirty="0"/>
              <a:t>Critical to Quality</a:t>
            </a:r>
          </a:p>
        </p:txBody>
      </p:sp>
      <p:sp>
        <p:nvSpPr>
          <p:cNvPr id="5" name="Text Placeholder 4">
            <a:extLst>
              <a:ext uri="{FF2B5EF4-FFF2-40B4-BE49-F238E27FC236}">
                <a16:creationId xmlns:a16="http://schemas.microsoft.com/office/drawing/2014/main" id="{D55E951E-DC04-814B-9BA1-50EDE044D847}"/>
              </a:ext>
            </a:extLst>
          </p:cNvPr>
          <p:cNvSpPr>
            <a:spLocks noGrp="1"/>
          </p:cNvSpPr>
          <p:nvPr>
            <p:ph type="body" sz="half" idx="2"/>
          </p:nvPr>
        </p:nvSpPr>
        <p:spPr/>
        <p:txBody>
          <a:bodyPr/>
          <a:lstStyle/>
          <a:p>
            <a:endParaRPr lang="en-US"/>
          </a:p>
        </p:txBody>
      </p:sp>
      <p:pic>
        <p:nvPicPr>
          <p:cNvPr id="3" name="Picture 2">
            <a:extLst>
              <a:ext uri="{FF2B5EF4-FFF2-40B4-BE49-F238E27FC236}">
                <a16:creationId xmlns:a16="http://schemas.microsoft.com/office/drawing/2014/main" id="{E32F25D4-E2A1-FD4A-ACEB-E2B4EB06C18B}"/>
              </a:ext>
            </a:extLst>
          </p:cNvPr>
          <p:cNvPicPr>
            <a:picLocks noChangeAspect="1"/>
          </p:cNvPicPr>
          <p:nvPr/>
        </p:nvPicPr>
        <p:blipFill>
          <a:blip r:embed="rId2"/>
          <a:stretch>
            <a:fillRect/>
          </a:stretch>
        </p:blipFill>
        <p:spPr>
          <a:xfrm>
            <a:off x="5139018" y="457200"/>
            <a:ext cx="6324600" cy="5867400"/>
          </a:xfrm>
          <a:prstGeom prst="rect">
            <a:avLst/>
          </a:prstGeom>
          <a:ln w="38100">
            <a:solidFill>
              <a:schemeClr val="accent2"/>
            </a:solidFill>
          </a:ln>
        </p:spPr>
      </p:pic>
      <p:sp>
        <p:nvSpPr>
          <p:cNvPr id="6" name="TextBox 5">
            <a:extLst>
              <a:ext uri="{FF2B5EF4-FFF2-40B4-BE49-F238E27FC236}">
                <a16:creationId xmlns:a16="http://schemas.microsoft.com/office/drawing/2014/main" id="{EB055921-3F80-1940-A994-9B858E6D3BBD}"/>
              </a:ext>
            </a:extLst>
          </p:cNvPr>
          <p:cNvSpPr txBox="1"/>
          <p:nvPr/>
        </p:nvSpPr>
        <p:spPr>
          <a:xfrm>
            <a:off x="1939354" y="6139934"/>
            <a:ext cx="1733103" cy="369332"/>
          </a:xfrm>
          <a:prstGeom prst="rect">
            <a:avLst/>
          </a:prstGeom>
          <a:noFill/>
          <a:ln w="76200">
            <a:solidFill>
              <a:schemeClr val="accent2"/>
            </a:solidFill>
          </a:ln>
        </p:spPr>
        <p:txBody>
          <a:bodyPr wrap="none" rtlCol="0">
            <a:spAutoFit/>
          </a:bodyPr>
          <a:lstStyle/>
          <a:p>
            <a:r>
              <a:rPr lang="en-US" dirty="0"/>
              <a:t>Workbook, p. 46</a:t>
            </a:r>
          </a:p>
        </p:txBody>
      </p:sp>
    </p:spTree>
    <p:extLst>
      <p:ext uri="{BB962C8B-B14F-4D97-AF65-F5344CB8AC3E}">
        <p14:creationId xmlns:p14="http://schemas.microsoft.com/office/powerpoint/2010/main" val="41197724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3281" name="Rectangle 2"/>
          <p:cNvSpPr>
            <a:spLocks noGrp="1" noChangeArrowheads="1"/>
          </p:cNvSpPr>
          <p:nvPr>
            <p:ph type="title" idx="4294967295"/>
          </p:nvPr>
        </p:nvSpPr>
        <p:spPr>
          <a:xfrm>
            <a:off x="2960689" y="6373813"/>
            <a:ext cx="6270625" cy="425450"/>
          </a:xfrm>
        </p:spPr>
        <p:txBody>
          <a:bodyPr vert="horz" lIns="91440" tIns="45720" rIns="91440" bIns="45720" rtlCol="0" anchor="ctr">
            <a:normAutofit/>
          </a:bodyPr>
          <a:lstStyle/>
          <a:p>
            <a:pPr algn="ctr" eaLnBrk="1" hangingPunct="1"/>
            <a:r>
              <a:rPr lang="en-US" sz="2400">
                <a:solidFill>
                  <a:schemeClr val="bg1"/>
                </a:solidFill>
              </a:rPr>
              <a:t>Critical To Quality (CTQ) Tree</a:t>
            </a:r>
          </a:p>
        </p:txBody>
      </p:sp>
      <p:sp>
        <p:nvSpPr>
          <p:cNvPr id="1559585" name="Text Box 3"/>
          <p:cNvSpPr txBox="1">
            <a:spLocks noChangeArrowheads="1"/>
          </p:cNvSpPr>
          <p:nvPr/>
        </p:nvSpPr>
        <p:spPr bwMode="auto">
          <a:xfrm>
            <a:off x="2228851" y="1150938"/>
            <a:ext cx="873125" cy="425450"/>
          </a:xfrm>
          <a:prstGeom prst="rect">
            <a:avLst/>
          </a:prstGeom>
          <a:noFill/>
          <a:ln w="9525">
            <a:noFill/>
            <a:miter lim="800000"/>
            <a:headEnd/>
            <a:tailEnd/>
          </a:ln>
        </p:spPr>
        <p:txBody>
          <a:bodyPr wrap="none">
            <a:spAutoFit/>
          </a:bodyPr>
          <a:lstStyle/>
          <a:p>
            <a:pPr eaLnBrk="0" hangingPunct="0">
              <a:lnSpc>
                <a:spcPct val="90000"/>
              </a:lnSpc>
              <a:defRPr/>
            </a:pPr>
            <a:r>
              <a:rPr lang="en-US" sz="2400" b="1" dirty="0">
                <a:solidFill>
                  <a:srgbClr val="1604FC"/>
                </a:solidFill>
              </a:rPr>
              <a:t>Need</a:t>
            </a:r>
          </a:p>
        </p:txBody>
      </p:sp>
      <p:sp>
        <p:nvSpPr>
          <p:cNvPr id="1559586" name="Text Box 4"/>
          <p:cNvSpPr txBox="1">
            <a:spLocks noChangeArrowheads="1"/>
          </p:cNvSpPr>
          <p:nvPr/>
        </p:nvSpPr>
        <p:spPr bwMode="auto">
          <a:xfrm>
            <a:off x="4337050" y="1150938"/>
            <a:ext cx="1104900" cy="425450"/>
          </a:xfrm>
          <a:prstGeom prst="rect">
            <a:avLst/>
          </a:prstGeom>
          <a:noFill/>
          <a:ln w="9525">
            <a:noFill/>
            <a:miter lim="800000"/>
            <a:headEnd/>
            <a:tailEnd/>
          </a:ln>
        </p:spPr>
        <p:txBody>
          <a:bodyPr wrap="none">
            <a:spAutoFit/>
          </a:bodyPr>
          <a:lstStyle/>
          <a:p>
            <a:pPr eaLnBrk="0" hangingPunct="0">
              <a:lnSpc>
                <a:spcPct val="90000"/>
              </a:lnSpc>
              <a:defRPr/>
            </a:pPr>
            <a:r>
              <a:rPr lang="en-US" sz="2400" b="1">
                <a:solidFill>
                  <a:schemeClr val="hlink"/>
                </a:solidFill>
              </a:rPr>
              <a:t>Drivers</a:t>
            </a:r>
          </a:p>
        </p:txBody>
      </p:sp>
      <p:sp>
        <p:nvSpPr>
          <p:cNvPr id="1559587" name="Text Box 5"/>
          <p:cNvSpPr txBox="1">
            <a:spLocks noChangeArrowheads="1"/>
          </p:cNvSpPr>
          <p:nvPr/>
        </p:nvSpPr>
        <p:spPr bwMode="auto">
          <a:xfrm>
            <a:off x="6867526" y="1150938"/>
            <a:ext cx="849313" cy="425450"/>
          </a:xfrm>
          <a:prstGeom prst="rect">
            <a:avLst/>
          </a:prstGeom>
          <a:noFill/>
          <a:ln w="9525">
            <a:noFill/>
            <a:miter lim="800000"/>
            <a:headEnd/>
            <a:tailEnd/>
          </a:ln>
        </p:spPr>
        <p:txBody>
          <a:bodyPr wrap="none">
            <a:spAutoFit/>
          </a:bodyPr>
          <a:lstStyle/>
          <a:p>
            <a:pPr eaLnBrk="0" hangingPunct="0">
              <a:lnSpc>
                <a:spcPct val="90000"/>
              </a:lnSpc>
              <a:defRPr/>
            </a:pPr>
            <a:r>
              <a:rPr lang="en-US" sz="2400" b="1" dirty="0"/>
              <a:t>CTQs</a:t>
            </a:r>
          </a:p>
        </p:txBody>
      </p:sp>
      <p:sp>
        <p:nvSpPr>
          <p:cNvPr id="1559556" name="Text Box 8"/>
          <p:cNvSpPr txBox="1">
            <a:spLocks noChangeArrowheads="1"/>
          </p:cNvSpPr>
          <p:nvPr/>
        </p:nvSpPr>
        <p:spPr bwMode="auto">
          <a:xfrm>
            <a:off x="2228850" y="3035301"/>
            <a:ext cx="1620838" cy="1255713"/>
          </a:xfrm>
          <a:prstGeom prst="rect">
            <a:avLst/>
          </a:prstGeom>
          <a:noFill/>
          <a:ln w="9525">
            <a:noFill/>
            <a:miter lim="800000"/>
            <a:headEnd/>
            <a:tailEnd/>
          </a:ln>
        </p:spPr>
        <p:txBody>
          <a:bodyPr>
            <a:spAutoFit/>
          </a:bodyPr>
          <a:lstStyle/>
          <a:p>
            <a:pPr eaLnBrk="0" hangingPunct="0">
              <a:lnSpc>
                <a:spcPct val="90000"/>
              </a:lnSpc>
              <a:defRPr/>
            </a:pPr>
            <a:r>
              <a:rPr lang="en-US" sz="2800" dirty="0">
                <a:solidFill>
                  <a:srgbClr val="1604FC"/>
                </a:solidFill>
              </a:rPr>
              <a:t>Good customer</a:t>
            </a:r>
          </a:p>
          <a:p>
            <a:pPr eaLnBrk="0" hangingPunct="0">
              <a:lnSpc>
                <a:spcPct val="90000"/>
              </a:lnSpc>
              <a:defRPr/>
            </a:pPr>
            <a:r>
              <a:rPr lang="en-US" sz="2800" dirty="0">
                <a:solidFill>
                  <a:srgbClr val="1604FC"/>
                </a:solidFill>
              </a:rPr>
              <a:t>service</a:t>
            </a:r>
          </a:p>
        </p:txBody>
      </p:sp>
      <p:sp>
        <p:nvSpPr>
          <p:cNvPr id="1559557" name="Text Box 9"/>
          <p:cNvSpPr txBox="1">
            <a:spLocks noChangeArrowheads="1"/>
          </p:cNvSpPr>
          <p:nvPr/>
        </p:nvSpPr>
        <p:spPr bwMode="auto">
          <a:xfrm>
            <a:off x="4337050" y="1936751"/>
            <a:ext cx="1779398" cy="646331"/>
          </a:xfrm>
          <a:prstGeom prst="rect">
            <a:avLst/>
          </a:prstGeom>
          <a:noFill/>
          <a:ln w="9525">
            <a:noFill/>
            <a:miter lim="800000"/>
            <a:headEnd/>
            <a:tailEnd/>
          </a:ln>
        </p:spPr>
        <p:txBody>
          <a:bodyPr wrap="none">
            <a:spAutoFit/>
          </a:bodyPr>
          <a:lstStyle/>
          <a:p>
            <a:pPr eaLnBrk="0" hangingPunct="0">
              <a:lnSpc>
                <a:spcPct val="90000"/>
              </a:lnSpc>
              <a:defRPr/>
            </a:pPr>
            <a:r>
              <a:rPr lang="en-US" sz="2000" dirty="0">
                <a:solidFill>
                  <a:schemeClr val="hlink"/>
                </a:solidFill>
              </a:rPr>
              <a:t>Knowledgeable</a:t>
            </a:r>
          </a:p>
          <a:p>
            <a:pPr eaLnBrk="0" hangingPunct="0">
              <a:lnSpc>
                <a:spcPct val="90000"/>
              </a:lnSpc>
              <a:defRPr/>
            </a:pPr>
            <a:r>
              <a:rPr lang="en-US" sz="2000" dirty="0">
                <a:solidFill>
                  <a:schemeClr val="hlink"/>
                </a:solidFill>
              </a:rPr>
              <a:t>reps</a:t>
            </a:r>
          </a:p>
        </p:txBody>
      </p:sp>
      <p:sp>
        <p:nvSpPr>
          <p:cNvPr id="1559558" name="Text Box 10"/>
          <p:cNvSpPr txBox="1">
            <a:spLocks noChangeArrowheads="1"/>
          </p:cNvSpPr>
          <p:nvPr/>
        </p:nvSpPr>
        <p:spPr bwMode="auto">
          <a:xfrm>
            <a:off x="4337051" y="3478214"/>
            <a:ext cx="1579563" cy="369887"/>
          </a:xfrm>
          <a:prstGeom prst="rect">
            <a:avLst/>
          </a:prstGeom>
          <a:noFill/>
          <a:ln w="9525">
            <a:noFill/>
            <a:miter lim="800000"/>
            <a:headEnd/>
            <a:tailEnd/>
          </a:ln>
        </p:spPr>
        <p:txBody>
          <a:bodyPr wrap="none">
            <a:spAutoFit/>
          </a:bodyPr>
          <a:lstStyle/>
          <a:p>
            <a:pPr eaLnBrk="0" hangingPunct="0">
              <a:lnSpc>
                <a:spcPct val="90000"/>
              </a:lnSpc>
              <a:defRPr/>
            </a:pPr>
            <a:r>
              <a:rPr lang="en-US" sz="2000" dirty="0">
                <a:solidFill>
                  <a:schemeClr val="hlink"/>
                </a:solidFill>
              </a:rPr>
              <a:t>Friendly reps</a:t>
            </a:r>
          </a:p>
        </p:txBody>
      </p:sp>
      <p:sp>
        <p:nvSpPr>
          <p:cNvPr id="1559559" name="Text Box 11"/>
          <p:cNvSpPr txBox="1">
            <a:spLocks noChangeArrowheads="1"/>
          </p:cNvSpPr>
          <p:nvPr/>
        </p:nvSpPr>
        <p:spPr bwMode="auto">
          <a:xfrm>
            <a:off x="4337051" y="4668838"/>
            <a:ext cx="1819275" cy="646112"/>
          </a:xfrm>
          <a:prstGeom prst="rect">
            <a:avLst/>
          </a:prstGeom>
          <a:noFill/>
          <a:ln w="9525">
            <a:noFill/>
            <a:miter lim="800000"/>
            <a:headEnd/>
            <a:tailEnd/>
          </a:ln>
        </p:spPr>
        <p:txBody>
          <a:bodyPr>
            <a:spAutoFit/>
          </a:bodyPr>
          <a:lstStyle/>
          <a:p>
            <a:pPr eaLnBrk="0" hangingPunct="0">
              <a:lnSpc>
                <a:spcPct val="90000"/>
              </a:lnSpc>
              <a:defRPr/>
            </a:pPr>
            <a:r>
              <a:rPr lang="en-US" sz="2000" dirty="0">
                <a:solidFill>
                  <a:schemeClr val="hlink"/>
                </a:solidFill>
              </a:rPr>
              <a:t>Short waiting</a:t>
            </a:r>
            <a:br>
              <a:rPr lang="en-US" sz="2000" dirty="0">
                <a:solidFill>
                  <a:schemeClr val="hlink"/>
                </a:solidFill>
              </a:rPr>
            </a:br>
            <a:r>
              <a:rPr lang="en-US" sz="2000" dirty="0">
                <a:solidFill>
                  <a:schemeClr val="hlink"/>
                </a:solidFill>
              </a:rPr>
              <a:t>time</a:t>
            </a:r>
          </a:p>
        </p:txBody>
      </p:sp>
      <p:sp>
        <p:nvSpPr>
          <p:cNvPr id="1559560" name="Text Box 12"/>
          <p:cNvSpPr txBox="1">
            <a:spLocks noChangeArrowheads="1"/>
          </p:cNvSpPr>
          <p:nvPr/>
        </p:nvSpPr>
        <p:spPr bwMode="auto">
          <a:xfrm>
            <a:off x="6867525" y="1647825"/>
            <a:ext cx="3257550" cy="312738"/>
          </a:xfrm>
          <a:prstGeom prst="rect">
            <a:avLst/>
          </a:prstGeom>
          <a:noFill/>
          <a:ln w="9525">
            <a:noFill/>
            <a:miter lim="800000"/>
            <a:headEnd/>
            <a:tailEnd/>
          </a:ln>
        </p:spPr>
        <p:txBody>
          <a:bodyPr>
            <a:spAutoFit/>
          </a:bodyPr>
          <a:lstStyle/>
          <a:p>
            <a:pPr eaLnBrk="0" hangingPunct="0">
              <a:lnSpc>
                <a:spcPct val="90000"/>
              </a:lnSpc>
              <a:defRPr/>
            </a:pPr>
            <a:r>
              <a:rPr lang="en-US" sz="1600" dirty="0"/>
              <a:t>Answers given by reps are correct</a:t>
            </a:r>
          </a:p>
        </p:txBody>
      </p:sp>
      <p:sp>
        <p:nvSpPr>
          <p:cNvPr id="1559561" name="Text Box 13"/>
          <p:cNvSpPr txBox="1">
            <a:spLocks noChangeArrowheads="1"/>
          </p:cNvSpPr>
          <p:nvPr/>
        </p:nvSpPr>
        <p:spPr bwMode="auto">
          <a:xfrm>
            <a:off x="6867525" y="1992314"/>
            <a:ext cx="3206750" cy="536575"/>
          </a:xfrm>
          <a:prstGeom prst="rect">
            <a:avLst/>
          </a:prstGeom>
          <a:noFill/>
          <a:ln w="9525">
            <a:noFill/>
            <a:miter lim="800000"/>
            <a:headEnd/>
            <a:tailEnd/>
          </a:ln>
        </p:spPr>
        <p:txBody>
          <a:bodyPr>
            <a:spAutoFit/>
          </a:bodyPr>
          <a:lstStyle/>
          <a:p>
            <a:pPr eaLnBrk="0" hangingPunct="0">
              <a:lnSpc>
                <a:spcPct val="90000"/>
              </a:lnSpc>
              <a:defRPr/>
            </a:pPr>
            <a:r>
              <a:rPr lang="en-US" sz="1600" dirty="0"/>
              <a:t>Reps can answer questions asked without further research</a:t>
            </a:r>
          </a:p>
        </p:txBody>
      </p:sp>
      <p:sp>
        <p:nvSpPr>
          <p:cNvPr id="1559562" name="Text Box 14"/>
          <p:cNvSpPr txBox="1">
            <a:spLocks noChangeArrowheads="1"/>
          </p:cNvSpPr>
          <p:nvPr/>
        </p:nvSpPr>
        <p:spPr bwMode="auto">
          <a:xfrm>
            <a:off x="6867526" y="2600325"/>
            <a:ext cx="3427413" cy="312738"/>
          </a:xfrm>
          <a:prstGeom prst="rect">
            <a:avLst/>
          </a:prstGeom>
          <a:noFill/>
          <a:ln w="9525">
            <a:noFill/>
            <a:miter lim="800000"/>
            <a:headEnd/>
            <a:tailEnd/>
          </a:ln>
        </p:spPr>
        <p:txBody>
          <a:bodyPr>
            <a:spAutoFit/>
          </a:bodyPr>
          <a:lstStyle/>
          <a:p>
            <a:pPr eaLnBrk="0" hangingPunct="0">
              <a:lnSpc>
                <a:spcPct val="90000"/>
              </a:lnSpc>
              <a:defRPr/>
            </a:pPr>
            <a:r>
              <a:rPr lang="en-US" sz="1600" dirty="0"/>
              <a:t>Researched info returned quickly</a:t>
            </a:r>
          </a:p>
        </p:txBody>
      </p:sp>
      <p:sp>
        <p:nvSpPr>
          <p:cNvPr id="1559567" name="Text Box 19"/>
          <p:cNvSpPr txBox="1">
            <a:spLocks noChangeArrowheads="1"/>
          </p:cNvSpPr>
          <p:nvPr/>
        </p:nvSpPr>
        <p:spPr bwMode="auto">
          <a:xfrm>
            <a:off x="6867525" y="3055938"/>
            <a:ext cx="2526910" cy="313932"/>
          </a:xfrm>
          <a:prstGeom prst="rect">
            <a:avLst/>
          </a:prstGeom>
          <a:noFill/>
          <a:ln w="9525">
            <a:noFill/>
            <a:miter lim="800000"/>
            <a:headEnd/>
            <a:tailEnd/>
          </a:ln>
        </p:spPr>
        <p:txBody>
          <a:bodyPr wrap="none">
            <a:spAutoFit/>
          </a:bodyPr>
          <a:lstStyle/>
          <a:p>
            <a:pPr eaLnBrk="0" hangingPunct="0">
              <a:lnSpc>
                <a:spcPct val="90000"/>
              </a:lnSpc>
              <a:defRPr/>
            </a:pPr>
            <a:r>
              <a:rPr lang="en-US" sz="1600" dirty="0"/>
              <a:t>Customers greeted by name</a:t>
            </a:r>
          </a:p>
        </p:txBody>
      </p:sp>
      <p:sp>
        <p:nvSpPr>
          <p:cNvPr id="1559568" name="Text Box 20"/>
          <p:cNvSpPr txBox="1">
            <a:spLocks noChangeArrowheads="1"/>
          </p:cNvSpPr>
          <p:nvPr/>
        </p:nvSpPr>
        <p:spPr bwMode="auto">
          <a:xfrm>
            <a:off x="6867525" y="3505201"/>
            <a:ext cx="2808288" cy="314325"/>
          </a:xfrm>
          <a:prstGeom prst="rect">
            <a:avLst/>
          </a:prstGeom>
          <a:noFill/>
          <a:ln w="9525">
            <a:noFill/>
            <a:miter lim="800000"/>
            <a:headEnd/>
            <a:tailEnd/>
          </a:ln>
        </p:spPr>
        <p:txBody>
          <a:bodyPr>
            <a:spAutoFit/>
          </a:bodyPr>
          <a:lstStyle/>
          <a:p>
            <a:pPr eaLnBrk="0" hangingPunct="0">
              <a:lnSpc>
                <a:spcPct val="90000"/>
              </a:lnSpc>
              <a:defRPr/>
            </a:pPr>
            <a:r>
              <a:rPr lang="en-US" sz="1600" dirty="0"/>
              <a:t>Customers not interrupted</a:t>
            </a:r>
          </a:p>
        </p:txBody>
      </p:sp>
      <p:sp>
        <p:nvSpPr>
          <p:cNvPr id="1559569" name="Text Box 21"/>
          <p:cNvSpPr txBox="1">
            <a:spLocks noChangeArrowheads="1"/>
          </p:cNvSpPr>
          <p:nvPr/>
        </p:nvSpPr>
        <p:spPr bwMode="auto">
          <a:xfrm>
            <a:off x="6867525" y="3786189"/>
            <a:ext cx="3257550" cy="536575"/>
          </a:xfrm>
          <a:prstGeom prst="rect">
            <a:avLst/>
          </a:prstGeom>
          <a:noFill/>
          <a:ln w="9525">
            <a:noFill/>
            <a:miter lim="800000"/>
            <a:headEnd/>
            <a:tailEnd/>
          </a:ln>
        </p:spPr>
        <p:txBody>
          <a:bodyPr>
            <a:spAutoFit/>
          </a:bodyPr>
          <a:lstStyle/>
          <a:p>
            <a:pPr eaLnBrk="0" hangingPunct="0">
              <a:lnSpc>
                <a:spcPct val="90000"/>
              </a:lnSpc>
              <a:defRPr/>
            </a:pPr>
            <a:r>
              <a:rPr lang="en-US" sz="1600" dirty="0"/>
              <a:t>Customers asked if they need </a:t>
            </a:r>
            <a:br>
              <a:rPr lang="en-US" sz="1600" dirty="0"/>
            </a:br>
            <a:r>
              <a:rPr lang="en-US" sz="1600" dirty="0"/>
              <a:t>anything else at the end of the call</a:t>
            </a:r>
          </a:p>
        </p:txBody>
      </p:sp>
      <p:sp>
        <p:nvSpPr>
          <p:cNvPr id="1559573" name="Text Box 25"/>
          <p:cNvSpPr txBox="1">
            <a:spLocks noChangeArrowheads="1"/>
          </p:cNvSpPr>
          <p:nvPr/>
        </p:nvSpPr>
        <p:spPr bwMode="auto">
          <a:xfrm>
            <a:off x="6867526" y="4545013"/>
            <a:ext cx="2123979" cy="313932"/>
          </a:xfrm>
          <a:prstGeom prst="rect">
            <a:avLst/>
          </a:prstGeom>
          <a:noFill/>
          <a:ln w="9525">
            <a:noFill/>
            <a:miter lim="800000"/>
            <a:headEnd/>
            <a:tailEnd/>
          </a:ln>
        </p:spPr>
        <p:txBody>
          <a:bodyPr wrap="none">
            <a:spAutoFit/>
          </a:bodyPr>
          <a:lstStyle/>
          <a:p>
            <a:pPr eaLnBrk="0" hangingPunct="0">
              <a:lnSpc>
                <a:spcPct val="90000"/>
              </a:lnSpc>
              <a:defRPr/>
            </a:pPr>
            <a:r>
              <a:rPr lang="en-US" sz="1600"/>
              <a:t>Fast time to live person</a:t>
            </a:r>
          </a:p>
        </p:txBody>
      </p:sp>
      <p:sp>
        <p:nvSpPr>
          <p:cNvPr id="1559574" name="Text Box 26"/>
          <p:cNvSpPr txBox="1">
            <a:spLocks noChangeArrowheads="1"/>
          </p:cNvSpPr>
          <p:nvPr/>
        </p:nvSpPr>
        <p:spPr bwMode="auto">
          <a:xfrm>
            <a:off x="6867525" y="5010151"/>
            <a:ext cx="2463800" cy="536575"/>
          </a:xfrm>
          <a:prstGeom prst="rect">
            <a:avLst/>
          </a:prstGeom>
          <a:noFill/>
          <a:ln w="9525">
            <a:noFill/>
            <a:miter lim="800000"/>
            <a:headEnd/>
            <a:tailEnd/>
          </a:ln>
        </p:spPr>
        <p:txBody>
          <a:bodyPr>
            <a:spAutoFit/>
          </a:bodyPr>
          <a:lstStyle/>
          <a:p>
            <a:pPr eaLnBrk="0" hangingPunct="0">
              <a:lnSpc>
                <a:spcPct val="90000"/>
              </a:lnSpc>
              <a:defRPr/>
            </a:pPr>
            <a:r>
              <a:rPr lang="en-US" sz="1600" dirty="0"/>
              <a:t>Fast time from live person to answer</a:t>
            </a:r>
          </a:p>
        </p:txBody>
      </p:sp>
      <p:sp>
        <p:nvSpPr>
          <p:cNvPr id="1559580" name="Text Box 34"/>
          <p:cNvSpPr txBox="1">
            <a:spLocks noChangeArrowheads="1"/>
          </p:cNvSpPr>
          <p:nvPr/>
        </p:nvSpPr>
        <p:spPr bwMode="auto">
          <a:xfrm>
            <a:off x="3339659" y="5545138"/>
            <a:ext cx="1083117" cy="397032"/>
          </a:xfrm>
          <a:prstGeom prst="rect">
            <a:avLst/>
          </a:prstGeom>
          <a:noFill/>
          <a:ln w="9525">
            <a:noFill/>
            <a:miter lim="800000"/>
            <a:headEnd/>
            <a:tailEnd/>
          </a:ln>
        </p:spPr>
        <p:txBody>
          <a:bodyPr wrap="none">
            <a:spAutoFit/>
          </a:bodyPr>
          <a:lstStyle/>
          <a:p>
            <a:pPr algn="r" eaLnBrk="0" hangingPunct="0">
              <a:lnSpc>
                <a:spcPct val="90000"/>
              </a:lnSpc>
              <a:defRPr/>
            </a:pPr>
            <a:r>
              <a:rPr lang="en-US" sz="2200" dirty="0"/>
              <a:t>General</a:t>
            </a:r>
          </a:p>
        </p:txBody>
      </p:sp>
      <p:sp>
        <p:nvSpPr>
          <p:cNvPr id="1559581" name="Text Box 35"/>
          <p:cNvSpPr txBox="1">
            <a:spLocks noChangeArrowheads="1"/>
          </p:cNvSpPr>
          <p:nvPr/>
        </p:nvSpPr>
        <p:spPr bwMode="auto">
          <a:xfrm>
            <a:off x="6867526" y="5545138"/>
            <a:ext cx="1055097" cy="397032"/>
          </a:xfrm>
          <a:prstGeom prst="rect">
            <a:avLst/>
          </a:prstGeom>
          <a:noFill/>
          <a:ln w="9525">
            <a:noFill/>
            <a:miter lim="800000"/>
            <a:headEnd/>
            <a:tailEnd/>
          </a:ln>
        </p:spPr>
        <p:txBody>
          <a:bodyPr wrap="none">
            <a:spAutoFit/>
          </a:bodyPr>
          <a:lstStyle/>
          <a:p>
            <a:pPr eaLnBrk="0" hangingPunct="0">
              <a:lnSpc>
                <a:spcPct val="90000"/>
              </a:lnSpc>
              <a:defRPr/>
            </a:pPr>
            <a:r>
              <a:rPr lang="en-US" sz="2200" dirty="0"/>
              <a:t>Specific</a:t>
            </a:r>
          </a:p>
        </p:txBody>
      </p:sp>
      <p:sp>
        <p:nvSpPr>
          <p:cNvPr id="1559582" name="Text Box 36"/>
          <p:cNvSpPr txBox="1">
            <a:spLocks noChangeArrowheads="1"/>
          </p:cNvSpPr>
          <p:nvPr/>
        </p:nvSpPr>
        <p:spPr bwMode="auto">
          <a:xfrm>
            <a:off x="2321175" y="5845175"/>
            <a:ext cx="2101601" cy="397032"/>
          </a:xfrm>
          <a:prstGeom prst="rect">
            <a:avLst/>
          </a:prstGeom>
          <a:noFill/>
          <a:ln w="9525">
            <a:noFill/>
            <a:miter lim="800000"/>
            <a:headEnd/>
            <a:tailEnd/>
          </a:ln>
        </p:spPr>
        <p:txBody>
          <a:bodyPr wrap="none">
            <a:spAutoFit/>
          </a:bodyPr>
          <a:lstStyle/>
          <a:p>
            <a:pPr algn="r" eaLnBrk="0" hangingPunct="0">
              <a:lnSpc>
                <a:spcPct val="90000"/>
              </a:lnSpc>
              <a:defRPr/>
            </a:pPr>
            <a:r>
              <a:rPr lang="en-US" sz="2200" dirty="0"/>
              <a:t>Hard to measure</a:t>
            </a:r>
          </a:p>
        </p:txBody>
      </p:sp>
      <p:sp>
        <p:nvSpPr>
          <p:cNvPr id="1559583" name="Text Box 37"/>
          <p:cNvSpPr txBox="1">
            <a:spLocks noChangeArrowheads="1"/>
          </p:cNvSpPr>
          <p:nvPr/>
        </p:nvSpPr>
        <p:spPr bwMode="auto">
          <a:xfrm>
            <a:off x="6867525" y="5845175"/>
            <a:ext cx="2050818" cy="397032"/>
          </a:xfrm>
          <a:prstGeom prst="rect">
            <a:avLst/>
          </a:prstGeom>
          <a:noFill/>
          <a:ln w="9525">
            <a:noFill/>
            <a:miter lim="800000"/>
            <a:headEnd/>
            <a:tailEnd/>
          </a:ln>
        </p:spPr>
        <p:txBody>
          <a:bodyPr wrap="none">
            <a:spAutoFit/>
          </a:bodyPr>
          <a:lstStyle/>
          <a:p>
            <a:pPr eaLnBrk="0" hangingPunct="0">
              <a:lnSpc>
                <a:spcPct val="90000"/>
              </a:lnSpc>
              <a:defRPr/>
            </a:pPr>
            <a:r>
              <a:rPr lang="en-US" sz="2200" dirty="0"/>
              <a:t>Easy to measure</a:t>
            </a:r>
          </a:p>
        </p:txBody>
      </p:sp>
      <p:cxnSp>
        <p:nvCxnSpPr>
          <p:cNvPr id="3" name="Straight Arrow Connector 2"/>
          <p:cNvCxnSpPr/>
          <p:nvPr/>
        </p:nvCxnSpPr>
        <p:spPr>
          <a:xfrm>
            <a:off x="3101976" y="1363663"/>
            <a:ext cx="1235075" cy="0"/>
          </a:xfrm>
          <a:prstGeom prst="straightConnector1">
            <a:avLst/>
          </a:prstGeom>
          <a:ln w="1905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441951" y="1363663"/>
            <a:ext cx="1520825" cy="0"/>
          </a:xfrm>
          <a:prstGeom prst="straightConnector1">
            <a:avLst/>
          </a:prstGeom>
          <a:ln w="19050">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Elbow Connector 6"/>
          <p:cNvCxnSpPr>
            <a:stCxn id="1559557" idx="3"/>
            <a:endCxn id="1559560" idx="1"/>
          </p:cNvCxnSpPr>
          <p:nvPr/>
        </p:nvCxnSpPr>
        <p:spPr>
          <a:xfrm flipV="1">
            <a:off x="6116449" y="1804194"/>
            <a:ext cx="751077" cy="455722"/>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559557" idx="3"/>
            <a:endCxn id="1559561" idx="1"/>
          </p:cNvCxnSpPr>
          <p:nvPr/>
        </p:nvCxnSpPr>
        <p:spPr>
          <a:xfrm>
            <a:off x="6116449" y="2259917"/>
            <a:ext cx="751077" cy="68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559557" idx="3"/>
            <a:endCxn id="1559562" idx="1"/>
          </p:cNvCxnSpPr>
          <p:nvPr/>
        </p:nvCxnSpPr>
        <p:spPr>
          <a:xfrm>
            <a:off x="6116449" y="2259916"/>
            <a:ext cx="751077" cy="496778"/>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559558" idx="3"/>
            <a:endCxn id="1559567" idx="1"/>
          </p:cNvCxnSpPr>
          <p:nvPr/>
        </p:nvCxnSpPr>
        <p:spPr>
          <a:xfrm flipV="1">
            <a:off x="5916613" y="3212905"/>
            <a:ext cx="950912" cy="450253"/>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559558" idx="3"/>
          </p:cNvCxnSpPr>
          <p:nvPr/>
        </p:nvCxnSpPr>
        <p:spPr>
          <a:xfrm>
            <a:off x="5916613" y="3662363"/>
            <a:ext cx="950912" cy="442912"/>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916613" y="3662363"/>
            <a:ext cx="96996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559559" idx="3"/>
            <a:endCxn id="1559573" idx="1"/>
          </p:cNvCxnSpPr>
          <p:nvPr/>
        </p:nvCxnSpPr>
        <p:spPr>
          <a:xfrm flipV="1">
            <a:off x="6156325" y="4701980"/>
            <a:ext cx="711200" cy="289915"/>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559559" idx="3"/>
            <a:endCxn id="1559574" idx="1"/>
          </p:cNvCxnSpPr>
          <p:nvPr/>
        </p:nvCxnSpPr>
        <p:spPr>
          <a:xfrm>
            <a:off x="6156325" y="4991100"/>
            <a:ext cx="711200" cy="287338"/>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9590" name="Elbow Connector 1559589"/>
          <p:cNvCxnSpPr>
            <a:stCxn id="1559556" idx="3"/>
            <a:endCxn id="1559557" idx="1"/>
          </p:cNvCxnSpPr>
          <p:nvPr/>
        </p:nvCxnSpPr>
        <p:spPr>
          <a:xfrm flipV="1">
            <a:off x="3849688" y="2259917"/>
            <a:ext cx="487362" cy="1403241"/>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9592" name="Straight Connector 1559591"/>
          <p:cNvCxnSpPr/>
          <p:nvPr/>
        </p:nvCxnSpPr>
        <p:spPr>
          <a:xfrm>
            <a:off x="3849688" y="3662363"/>
            <a:ext cx="48736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59594" name="Elbow Connector 1559593"/>
          <p:cNvCxnSpPr>
            <a:stCxn id="1559556" idx="3"/>
            <a:endCxn id="1559559" idx="1"/>
          </p:cNvCxnSpPr>
          <p:nvPr/>
        </p:nvCxnSpPr>
        <p:spPr>
          <a:xfrm>
            <a:off x="3849688" y="3662364"/>
            <a:ext cx="487362" cy="1328737"/>
          </a:xfrm>
          <a:prstGeom prst="bentConnector3">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59595" name="Left-Right Arrow 1559594"/>
          <p:cNvSpPr/>
          <p:nvPr/>
        </p:nvSpPr>
        <p:spPr>
          <a:xfrm>
            <a:off x="4440238" y="5635626"/>
            <a:ext cx="2430462" cy="442913"/>
          </a:xfrm>
          <a:prstGeom prst="leftRightArrow">
            <a:avLst>
              <a:gd name="adj1" fmla="val 50000"/>
              <a:gd name="adj2" fmla="val 914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08CF60BD-385A-9645-861F-C7E915FCB91E}"/>
              </a:ext>
            </a:extLst>
          </p:cNvPr>
          <p:cNvSpPr txBox="1"/>
          <p:nvPr/>
        </p:nvSpPr>
        <p:spPr>
          <a:xfrm>
            <a:off x="911432" y="357983"/>
            <a:ext cx="5114862" cy="646331"/>
          </a:xfrm>
          <a:prstGeom prst="rect">
            <a:avLst/>
          </a:prstGeom>
          <a:noFill/>
        </p:spPr>
        <p:txBody>
          <a:bodyPr wrap="none" rtlCol="0">
            <a:spAutoFit/>
          </a:bodyPr>
          <a:lstStyle/>
          <a:p>
            <a:r>
              <a:rPr lang="en-US" sz="3600" dirty="0"/>
              <a:t>Critical to Quality Example</a:t>
            </a:r>
          </a:p>
        </p:txBody>
      </p:sp>
    </p:spTree>
    <p:custDataLst>
      <p:tags r:id="rId1"/>
    </p:custDataLst>
    <p:extLst>
      <p:ext uri="{BB962C8B-B14F-4D97-AF65-F5344CB8AC3E}">
        <p14:creationId xmlns:p14="http://schemas.microsoft.com/office/powerpoint/2010/main" val="17248980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072" y="1093894"/>
            <a:ext cx="3430898" cy="1325562"/>
          </a:xfrm>
        </p:spPr>
        <p:txBody>
          <a:bodyPr>
            <a:noAutofit/>
          </a:bodyPr>
          <a:lstStyle/>
          <a:p>
            <a:r>
              <a:rPr lang="en-US" sz="4800" dirty="0"/>
              <a:t>Elevator Speech</a:t>
            </a:r>
          </a:p>
        </p:txBody>
      </p:sp>
      <p:sp>
        <p:nvSpPr>
          <p:cNvPr id="6" name="Rectangle 5"/>
          <p:cNvSpPr/>
          <p:nvPr/>
        </p:nvSpPr>
        <p:spPr>
          <a:xfrm>
            <a:off x="4278702" y="0"/>
            <a:ext cx="7224450" cy="6647974"/>
          </a:xfrm>
          <a:prstGeom prst="rect">
            <a:avLst/>
          </a:prstGeom>
        </p:spPr>
        <p:txBody>
          <a:bodyPr wrap="square">
            <a:spAutoFit/>
          </a:bodyPr>
          <a:lstStyle/>
          <a:p>
            <a:pPr algn="ctr">
              <a:tabLst>
                <a:tab pos="3543300" algn="l"/>
              </a:tabLst>
            </a:pPr>
            <a:r>
              <a:rPr lang="en-US" dirty="0">
                <a:effectLst/>
                <a:latin typeface="Times New Roman" charset="0"/>
                <a:ea typeface="Times New Roman" charset="0"/>
              </a:rPr>
              <a:t> </a:t>
            </a:r>
          </a:p>
          <a:p>
            <a:r>
              <a:rPr lang="en-US" sz="2400" dirty="0">
                <a:effectLst/>
                <a:latin typeface="Times New Roman" charset="0"/>
                <a:ea typeface="Times New Roman" charset="0"/>
              </a:rPr>
              <a:t>This project is about __________________________________________</a:t>
            </a:r>
          </a:p>
          <a:p>
            <a:r>
              <a:rPr lang="en-US" sz="2400" dirty="0">
                <a:effectLst/>
                <a:latin typeface="Times New Roman" charset="0"/>
                <a:ea typeface="Times New Roman" charset="0"/>
              </a:rPr>
              <a:t>As a result of these efforts, __________________________________________ </a:t>
            </a:r>
          </a:p>
          <a:p>
            <a:r>
              <a:rPr lang="en-US" sz="2400" dirty="0">
                <a:effectLst/>
                <a:latin typeface="Times New Roman" charset="0"/>
                <a:ea typeface="Times New Roman" charset="0"/>
              </a:rPr>
              <a:t> </a:t>
            </a:r>
          </a:p>
          <a:p>
            <a:r>
              <a:rPr lang="en-US" sz="2400" dirty="0">
                <a:effectLst/>
                <a:latin typeface="Times New Roman" charset="0"/>
                <a:ea typeface="Times New Roman" charset="0"/>
              </a:rPr>
              <a:t> </a:t>
            </a:r>
          </a:p>
          <a:p>
            <a:r>
              <a:rPr lang="en-US" sz="2400" dirty="0">
                <a:effectLst/>
                <a:latin typeface="Times New Roman" charset="0"/>
                <a:ea typeface="Times New Roman" charset="0"/>
              </a:rPr>
              <a:t>It’s important because we are concerned about:</a:t>
            </a:r>
          </a:p>
          <a:p>
            <a:pPr marL="342900" marR="0" lvl="0" indent="-342900">
              <a:spcBef>
                <a:spcPts val="0"/>
              </a:spcBef>
              <a:spcAft>
                <a:spcPts val="0"/>
              </a:spcAft>
              <a:buFont typeface="Wingdings" charset="2"/>
              <a:buChar char="v"/>
              <a:tabLst>
                <a:tab pos="457200" algn="l"/>
              </a:tabLst>
            </a:pPr>
            <a:r>
              <a:rPr lang="en-US" sz="2400" b="1" dirty="0">
                <a:effectLst/>
                <a:latin typeface="Times New Roman" charset="0"/>
                <a:ea typeface="Times New Roman" charset="0"/>
              </a:rPr>
              <a:t>____________________</a:t>
            </a:r>
            <a:endParaRPr lang="en-US" sz="2400" dirty="0">
              <a:effectLst/>
              <a:latin typeface="Times New Roman" charset="0"/>
              <a:ea typeface="Times New Roman" charset="0"/>
            </a:endParaRPr>
          </a:p>
          <a:p>
            <a:pPr marL="342900" marR="0" lvl="0" indent="-342900">
              <a:spcBef>
                <a:spcPts val="0"/>
              </a:spcBef>
              <a:spcAft>
                <a:spcPts val="0"/>
              </a:spcAft>
              <a:buFont typeface="Wingdings" charset="2"/>
              <a:buChar char="v"/>
              <a:tabLst>
                <a:tab pos="457200" algn="l"/>
              </a:tabLst>
            </a:pPr>
            <a:r>
              <a:rPr lang="en-US" sz="2400" b="1" dirty="0">
                <a:effectLst/>
                <a:latin typeface="Times New Roman" charset="0"/>
                <a:ea typeface="Times New Roman" charset="0"/>
              </a:rPr>
              <a:t>____________________ </a:t>
            </a:r>
            <a:endParaRPr lang="en-US" sz="2400" dirty="0">
              <a:effectLst/>
              <a:latin typeface="Times New Roman" charset="0"/>
              <a:ea typeface="Times New Roman" charset="0"/>
            </a:endParaRPr>
          </a:p>
          <a:p>
            <a:pPr marL="228600" marR="0">
              <a:spcBef>
                <a:spcPts val="0"/>
              </a:spcBef>
              <a:spcAft>
                <a:spcPts val="0"/>
              </a:spcAft>
            </a:pPr>
            <a:r>
              <a:rPr lang="en-US" sz="2400" b="1" dirty="0">
                <a:effectLst/>
                <a:latin typeface="Times New Roman" charset="0"/>
                <a:ea typeface="Times New Roman" charset="0"/>
              </a:rPr>
              <a:t> </a:t>
            </a:r>
            <a:endParaRPr lang="en-US" sz="2400" dirty="0">
              <a:effectLst/>
              <a:latin typeface="Times New Roman" charset="0"/>
              <a:ea typeface="Times New Roman" charset="0"/>
            </a:endParaRPr>
          </a:p>
          <a:p>
            <a:pPr marL="228600" marR="0">
              <a:spcBef>
                <a:spcPts val="0"/>
              </a:spcBef>
              <a:spcAft>
                <a:spcPts val="0"/>
              </a:spcAft>
            </a:pPr>
            <a:r>
              <a:rPr lang="en-US" sz="2400" dirty="0">
                <a:effectLst/>
                <a:latin typeface="Times New Roman" charset="0"/>
                <a:ea typeface="Times New Roman" charset="0"/>
              </a:rPr>
              <a:t> </a:t>
            </a:r>
          </a:p>
          <a:p>
            <a:r>
              <a:rPr lang="en-US" sz="2400" dirty="0">
                <a:effectLst/>
                <a:latin typeface="Times New Roman" charset="0"/>
                <a:ea typeface="Times New Roman" charset="0"/>
              </a:rPr>
              <a:t>Success will be measured by showing improvement in:</a:t>
            </a:r>
          </a:p>
          <a:p>
            <a:pPr marL="342900" marR="0" lvl="0" indent="-342900">
              <a:spcBef>
                <a:spcPts val="0"/>
              </a:spcBef>
              <a:spcAft>
                <a:spcPts val="0"/>
              </a:spcAft>
              <a:buFont typeface="Wingdings" charset="2"/>
              <a:buChar char="v"/>
            </a:pPr>
            <a:r>
              <a:rPr lang="en-US" sz="2400" b="1" dirty="0">
                <a:effectLst/>
                <a:latin typeface="Times New Roman" charset="0"/>
                <a:ea typeface="Times New Roman" charset="0"/>
              </a:rPr>
              <a:t>____________________</a:t>
            </a:r>
            <a:endParaRPr lang="en-US" sz="2400" dirty="0">
              <a:effectLst/>
              <a:latin typeface="Times New Roman" charset="0"/>
              <a:ea typeface="Times New Roman" charset="0"/>
            </a:endParaRPr>
          </a:p>
          <a:p>
            <a:pPr marL="342900" marR="0" lvl="0" indent="-342900">
              <a:spcBef>
                <a:spcPts val="0"/>
              </a:spcBef>
              <a:spcAft>
                <a:spcPts val="0"/>
              </a:spcAft>
              <a:buFont typeface="Wingdings" charset="2"/>
              <a:buChar char="v"/>
            </a:pPr>
            <a:r>
              <a:rPr lang="en-US" sz="2400" b="1" dirty="0">
                <a:effectLst/>
                <a:latin typeface="Times New Roman" charset="0"/>
                <a:ea typeface="Times New Roman" charset="0"/>
              </a:rPr>
              <a:t>____________________</a:t>
            </a:r>
            <a:endParaRPr lang="en-US" sz="2400" dirty="0">
              <a:effectLst/>
              <a:latin typeface="Times New Roman" charset="0"/>
              <a:ea typeface="Times New Roman" charset="0"/>
            </a:endParaRPr>
          </a:p>
          <a:p>
            <a:pPr marL="457200" marR="0">
              <a:spcBef>
                <a:spcPts val="0"/>
              </a:spcBef>
              <a:spcAft>
                <a:spcPts val="0"/>
              </a:spcAft>
            </a:pPr>
            <a:r>
              <a:rPr lang="en-US" sz="2400" dirty="0">
                <a:effectLst/>
                <a:latin typeface="Times New Roman" charset="0"/>
                <a:ea typeface="Times New Roman" charset="0"/>
              </a:rPr>
              <a:t> </a:t>
            </a:r>
          </a:p>
          <a:p>
            <a:r>
              <a:rPr lang="en-US" sz="2400" dirty="0">
                <a:effectLst/>
                <a:latin typeface="Times New Roman" charset="0"/>
                <a:ea typeface="Times New Roman" charset="0"/>
              </a:rPr>
              <a:t>What we need from you –</a:t>
            </a:r>
          </a:p>
          <a:p>
            <a:r>
              <a:rPr lang="en-US" sz="2400" dirty="0">
                <a:effectLst/>
                <a:latin typeface="Times New Roman" charset="0"/>
                <a:ea typeface="Times New Roman" charset="0"/>
              </a:rPr>
              <a:t>______________________________</a:t>
            </a:r>
          </a:p>
        </p:txBody>
      </p:sp>
      <p:sp>
        <p:nvSpPr>
          <p:cNvPr id="4" name="TextBox 3">
            <a:extLst>
              <a:ext uri="{FF2B5EF4-FFF2-40B4-BE49-F238E27FC236}">
                <a16:creationId xmlns:a16="http://schemas.microsoft.com/office/drawing/2014/main" id="{2DF5E1A7-F8FB-BB4F-8D7A-227E6ECD3524}"/>
              </a:ext>
            </a:extLst>
          </p:cNvPr>
          <p:cNvSpPr txBox="1"/>
          <p:nvPr/>
        </p:nvSpPr>
        <p:spPr>
          <a:xfrm>
            <a:off x="9465478" y="6113337"/>
            <a:ext cx="1733103" cy="369332"/>
          </a:xfrm>
          <a:prstGeom prst="rect">
            <a:avLst/>
          </a:prstGeom>
          <a:noFill/>
          <a:ln w="76200">
            <a:solidFill>
              <a:schemeClr val="accent2"/>
            </a:solidFill>
          </a:ln>
        </p:spPr>
        <p:txBody>
          <a:bodyPr wrap="none" rtlCol="0">
            <a:spAutoFit/>
          </a:bodyPr>
          <a:lstStyle/>
          <a:p>
            <a:r>
              <a:rPr lang="en-US" dirty="0"/>
              <a:t>Workbook, p. 47</a:t>
            </a:r>
          </a:p>
        </p:txBody>
      </p:sp>
    </p:spTree>
    <p:extLst>
      <p:ext uri="{BB962C8B-B14F-4D97-AF65-F5344CB8AC3E}">
        <p14:creationId xmlns:p14="http://schemas.microsoft.com/office/powerpoint/2010/main" val="3481811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MEASURE</a:t>
            </a:r>
          </a:p>
        </p:txBody>
      </p:sp>
      <p:grpSp>
        <p:nvGrpSpPr>
          <p:cNvPr id="5" name="Group 4">
            <a:extLst>
              <a:ext uri="{FF2B5EF4-FFF2-40B4-BE49-F238E27FC236}">
                <a16:creationId xmlns:a16="http://schemas.microsoft.com/office/drawing/2014/main" id="{94628AAA-97E6-C44D-949A-0A0B442E2CCB}"/>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CBEC9294-86E0-3047-B707-A133320D96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C9568C74-DBC6-B74D-A9E7-97A472FE2014}"/>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32646972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
        <p:nvSpPr>
          <p:cNvPr id="4" name="TextBox 3">
            <a:extLst>
              <a:ext uri="{FF2B5EF4-FFF2-40B4-BE49-F238E27FC236}">
                <a16:creationId xmlns:a16="http://schemas.microsoft.com/office/drawing/2014/main" id="{AEF4A00D-6F5A-2A47-9C29-9224030330C2}"/>
              </a:ext>
            </a:extLst>
          </p:cNvPr>
          <p:cNvSpPr txBox="1"/>
          <p:nvPr/>
        </p:nvSpPr>
        <p:spPr>
          <a:xfrm>
            <a:off x="9316126" y="6018768"/>
            <a:ext cx="1616083" cy="369332"/>
          </a:xfrm>
          <a:prstGeom prst="rect">
            <a:avLst/>
          </a:prstGeom>
          <a:noFill/>
          <a:ln w="76200">
            <a:solidFill>
              <a:schemeClr val="accent2"/>
            </a:solidFill>
          </a:ln>
        </p:spPr>
        <p:txBody>
          <a:bodyPr wrap="none" rtlCol="0">
            <a:spAutoFit/>
          </a:bodyPr>
          <a:lstStyle/>
          <a:p>
            <a:r>
              <a:rPr lang="en-US" dirty="0"/>
              <a:t>Workbook, p. 6</a:t>
            </a:r>
          </a:p>
        </p:txBody>
      </p:sp>
    </p:spTree>
    <p:extLst>
      <p:ext uri="{BB962C8B-B14F-4D97-AF65-F5344CB8AC3E}">
        <p14:creationId xmlns:p14="http://schemas.microsoft.com/office/powerpoint/2010/main" val="782613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solidFill>
                  <a:srgbClr val="FF0000"/>
                </a:solidFill>
                <a:ea typeface="ＭＳ Ｐゴシック" charset="-128"/>
              </a:rPr>
              <a:t>Use </a:t>
            </a:r>
            <a:r>
              <a:rPr lang="en-US" altLang="en-US" sz="4400" b="1" dirty="0">
                <a:solidFill>
                  <a:srgbClr val="FF0000"/>
                </a:solidFill>
                <a:ea typeface="ＭＳ Ｐゴシック" charset="-128"/>
              </a:rPr>
              <a:t>DATA</a:t>
            </a:r>
            <a:r>
              <a:rPr lang="en-US" altLang="en-US" sz="4400" dirty="0">
                <a:solidFill>
                  <a:srgbClr val="FF0000"/>
                </a:solidFill>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373567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9A3D7-00EE-DC4D-AFBC-7FF3F6A54597}"/>
              </a:ext>
            </a:extLst>
          </p:cNvPr>
          <p:cNvPicPr>
            <a:picLocks noChangeAspect="1"/>
          </p:cNvPicPr>
          <p:nvPr/>
        </p:nvPicPr>
        <p:blipFill>
          <a:blip r:embed="rId2"/>
          <a:stretch>
            <a:fillRect/>
          </a:stretch>
        </p:blipFill>
        <p:spPr>
          <a:xfrm>
            <a:off x="1625722" y="443621"/>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4739640" y="106680"/>
            <a:ext cx="1918447"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600963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Metrics for Improvement</a:t>
            </a:r>
          </a:p>
        </p:txBody>
      </p:sp>
      <p:sp>
        <p:nvSpPr>
          <p:cNvPr id="3" name="Text Placeholder 2"/>
          <p:cNvSpPr>
            <a:spLocks noGrp="1"/>
          </p:cNvSpPr>
          <p:nvPr>
            <p:ph type="body" idx="1"/>
          </p:nvPr>
        </p:nvSpPr>
        <p:spPr/>
        <p:txBody>
          <a:bodyPr>
            <a:normAutofit fontScale="92500" lnSpcReduction="20000"/>
          </a:bodyPr>
          <a:lstStyle/>
          <a:p>
            <a:r>
              <a:rPr lang="en-US" dirty="0"/>
              <a:t>Metric Selection</a:t>
            </a:r>
          </a:p>
          <a:p>
            <a:r>
              <a:rPr lang="en-US" dirty="0"/>
              <a:t>Data Collection Tool/s</a:t>
            </a:r>
          </a:p>
          <a:p>
            <a:r>
              <a:rPr lang="en-US" dirty="0"/>
              <a:t>Data Collection Plan</a:t>
            </a:r>
          </a:p>
          <a:p>
            <a:r>
              <a:rPr lang="en-US" dirty="0"/>
              <a:t>Data Display</a:t>
            </a:r>
          </a:p>
        </p:txBody>
      </p:sp>
      <p:sp>
        <p:nvSpPr>
          <p:cNvPr id="4" name="TextBox 3">
            <a:extLst>
              <a:ext uri="{FF2B5EF4-FFF2-40B4-BE49-F238E27FC236}">
                <a16:creationId xmlns:a16="http://schemas.microsoft.com/office/drawing/2014/main" id="{CFEE883C-4018-804F-8D9E-C99841622274}"/>
              </a:ext>
            </a:extLst>
          </p:cNvPr>
          <p:cNvSpPr txBox="1"/>
          <p:nvPr/>
        </p:nvSpPr>
        <p:spPr>
          <a:xfrm>
            <a:off x="9309776" y="6089650"/>
            <a:ext cx="2037674" cy="369332"/>
          </a:xfrm>
          <a:prstGeom prst="rect">
            <a:avLst/>
          </a:prstGeom>
          <a:noFill/>
          <a:ln w="76200">
            <a:solidFill>
              <a:schemeClr val="accent2"/>
            </a:solidFill>
          </a:ln>
        </p:spPr>
        <p:txBody>
          <a:bodyPr wrap="none" rtlCol="0">
            <a:spAutoFit/>
          </a:bodyPr>
          <a:lstStyle/>
          <a:p>
            <a:r>
              <a:rPr lang="en-US" dirty="0"/>
              <a:t>Workbook, p. 48-55</a:t>
            </a:r>
          </a:p>
        </p:txBody>
      </p:sp>
    </p:spTree>
    <p:extLst>
      <p:ext uri="{BB962C8B-B14F-4D97-AF65-F5344CB8AC3E}">
        <p14:creationId xmlns:p14="http://schemas.microsoft.com/office/powerpoint/2010/main" val="1648021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29747" y="51066"/>
            <a:ext cx="3762103" cy="3311434"/>
          </a:xfrm>
          <a:prstGeom prst="rect">
            <a:avLst/>
          </a:prstGeom>
          <a:solidFill>
            <a:srgbClr val="FCE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4295502" y="51066"/>
            <a:ext cx="3762103" cy="3311434"/>
          </a:xfrm>
          <a:prstGeom prst="rect">
            <a:avLst/>
          </a:prstGeom>
          <a:solidFill>
            <a:srgbClr val="E0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 11"/>
          <p:cNvGraphicFramePr>
            <a:graphicFrameLocks/>
          </p:cNvGraphicFramePr>
          <p:nvPr>
            <p:extLst/>
          </p:nvPr>
        </p:nvGraphicFramePr>
        <p:xfrm>
          <a:off x="4413392" y="979542"/>
          <a:ext cx="3446093" cy="2382958"/>
        </p:xfrm>
        <a:graphic>
          <a:graphicData uri="http://schemas.openxmlformats.org/drawingml/2006/chart">
            <c:chart xmlns:c="http://schemas.openxmlformats.org/drawingml/2006/chart" xmlns:r="http://schemas.openxmlformats.org/officeDocument/2006/relationships" r:id="rId2"/>
          </a:graphicData>
        </a:graphic>
      </p:graphicFrame>
      <p:sp>
        <p:nvSpPr>
          <p:cNvPr id="22" name="Rectangle 21"/>
          <p:cNvSpPr/>
          <p:nvPr/>
        </p:nvSpPr>
        <p:spPr>
          <a:xfrm>
            <a:off x="4288483" y="59632"/>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descr="&lt;strong&gt;Malawi&lt;/strong&gt; - Free Country Flags, All the flags in the worl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650" y="139165"/>
            <a:ext cx="649168" cy="429556"/>
          </a:xfrm>
          <a:prstGeom prst="rect">
            <a:avLst/>
          </a:prstGeom>
          <a:ln>
            <a:solidFill>
              <a:schemeClr val="bg2"/>
            </a:solidFill>
          </a:ln>
        </p:spPr>
      </p:pic>
      <p:sp>
        <p:nvSpPr>
          <p:cNvPr id="24" name="TextBox 23"/>
          <p:cNvSpPr txBox="1"/>
          <p:nvPr/>
        </p:nvSpPr>
        <p:spPr>
          <a:xfrm>
            <a:off x="4381288" y="568721"/>
            <a:ext cx="66114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Malawi</a:t>
            </a:r>
          </a:p>
        </p:txBody>
      </p:sp>
      <p:sp>
        <p:nvSpPr>
          <p:cNvPr id="25" name="TextBox 24"/>
          <p:cNvSpPr txBox="1"/>
          <p:nvPr/>
        </p:nvSpPr>
        <p:spPr>
          <a:xfrm>
            <a:off x="5072641" y="59632"/>
            <a:ext cx="292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viral load tests ordered for eligible patients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(July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 in CPN, CCR, and ARV clinics</a:t>
            </a:r>
          </a:p>
        </p:txBody>
      </p:sp>
      <p:sp>
        <p:nvSpPr>
          <p:cNvPr id="26" name="Rectangle 25"/>
          <p:cNvSpPr/>
          <p:nvPr/>
        </p:nvSpPr>
        <p:spPr>
          <a:xfrm>
            <a:off x="8329746" y="59632"/>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descr="File:Flag of &lt;strong&gt;Kenya&lt;/strong&g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2856" y="139165"/>
            <a:ext cx="723126" cy="482085"/>
          </a:xfrm>
          <a:prstGeom prst="rect">
            <a:avLst/>
          </a:prstGeom>
          <a:ln>
            <a:solidFill>
              <a:schemeClr val="bg2"/>
            </a:solidFill>
          </a:ln>
        </p:spPr>
      </p:pic>
      <p:sp>
        <p:nvSpPr>
          <p:cNvPr id="28" name="TextBox 27"/>
          <p:cNvSpPr txBox="1"/>
          <p:nvPr/>
        </p:nvSpPr>
        <p:spPr>
          <a:xfrm>
            <a:off x="8497361" y="588825"/>
            <a:ext cx="56958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Kenya</a:t>
            </a:r>
          </a:p>
        </p:txBody>
      </p:sp>
      <p:sp>
        <p:nvSpPr>
          <p:cNvPr id="29" name="TextBox 28"/>
          <p:cNvSpPr txBox="1"/>
          <p:nvPr/>
        </p:nvSpPr>
        <p:spPr>
          <a:xfrm>
            <a:off x="9201730" y="102255"/>
            <a:ext cx="2924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patients with viral load results placed in their files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(October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a:t>
            </a:r>
          </a:p>
        </p:txBody>
      </p:sp>
      <p:graphicFrame>
        <p:nvGraphicFramePr>
          <p:cNvPr id="30" name="Chart 29"/>
          <p:cNvGraphicFramePr>
            <a:graphicFrameLocks/>
          </p:cNvGraphicFramePr>
          <p:nvPr>
            <p:extLst/>
          </p:nvPr>
        </p:nvGraphicFramePr>
        <p:xfrm>
          <a:off x="8475120" y="865823"/>
          <a:ext cx="3616730" cy="2311079"/>
        </p:xfrm>
        <a:graphic>
          <a:graphicData uri="http://schemas.openxmlformats.org/drawingml/2006/chart">
            <c:chart xmlns:c="http://schemas.openxmlformats.org/drawingml/2006/chart" xmlns:r="http://schemas.openxmlformats.org/officeDocument/2006/relationships" r:id="rId5"/>
          </a:graphicData>
        </a:graphic>
      </p:graphicFrame>
      <p:sp>
        <p:nvSpPr>
          <p:cNvPr id="35" name="TextBox 34"/>
          <p:cNvSpPr txBox="1"/>
          <p:nvPr/>
        </p:nvSpPr>
        <p:spPr>
          <a:xfrm>
            <a:off x="10330932" y="3080307"/>
            <a:ext cx="773486" cy="297517"/>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Nationwide HCW strike</a:t>
            </a:r>
          </a:p>
        </p:txBody>
      </p:sp>
      <p:cxnSp>
        <p:nvCxnSpPr>
          <p:cNvPr id="36" name="Straight Arrow Connector 35"/>
          <p:cNvCxnSpPr>
            <a:stCxn id="35" idx="0"/>
          </p:cNvCxnSpPr>
          <p:nvPr/>
        </p:nvCxnSpPr>
        <p:spPr>
          <a:xfrm flipH="1" flipV="1">
            <a:off x="10515600" y="2101206"/>
            <a:ext cx="202075" cy="97910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35614" y="3481833"/>
            <a:ext cx="3762103" cy="3311434"/>
          </a:xfrm>
          <a:prstGeom prst="rect">
            <a:avLst/>
          </a:prstGeom>
          <a:solidFill>
            <a:srgbClr val="FFF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8297085" y="3481833"/>
            <a:ext cx="3762103" cy="3311434"/>
          </a:xfrm>
          <a:prstGeom prst="rect">
            <a:avLst/>
          </a:prstGeom>
          <a:solidFill>
            <a:srgbClr val="E5D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4262840" y="3481833"/>
            <a:ext cx="3762103" cy="3311434"/>
          </a:xfrm>
          <a:prstGeom prst="rect">
            <a:avLst/>
          </a:prstGeom>
          <a:solidFill>
            <a:srgbClr val="E6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p:cNvSpPr/>
          <p:nvPr/>
        </p:nvSpPr>
        <p:spPr>
          <a:xfrm>
            <a:off x="242633" y="3481833"/>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1211651" y="3488904"/>
            <a:ext cx="27720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high viral load patients with documented timely follow-up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12%</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(average from Dec’15 to June ‘16)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a:t>
            </a:r>
          </a:p>
        </p:txBody>
      </p:sp>
      <p:sp>
        <p:nvSpPr>
          <p:cNvPr id="57" name="Rectangle 56"/>
          <p:cNvSpPr/>
          <p:nvPr/>
        </p:nvSpPr>
        <p:spPr>
          <a:xfrm>
            <a:off x="4255821" y="3490399"/>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5039979" y="3490399"/>
            <a:ext cx="2924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high VL patients with a documented return visit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35%</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(Oct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100%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June 2017</a:t>
            </a:r>
          </a:p>
        </p:txBody>
      </p:sp>
      <p:sp>
        <p:nvSpPr>
          <p:cNvPr id="61" name="Rectangle 60"/>
          <p:cNvSpPr/>
          <p:nvPr/>
        </p:nvSpPr>
        <p:spPr>
          <a:xfrm>
            <a:off x="8297084" y="3490399"/>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p:cNvSpPr txBox="1"/>
          <p:nvPr/>
        </p:nvSpPr>
        <p:spPr>
          <a:xfrm>
            <a:off x="9130737" y="3477487"/>
            <a:ext cx="3006265" cy="861774"/>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high VL patients 1) contacted ≤ 1 week after results receipt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27%</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and 2) initiated with IAC ≤ 1 month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between June 2016 and June 2017 </a:t>
            </a:r>
          </a:p>
        </p:txBody>
      </p:sp>
      <p:pic>
        <p:nvPicPr>
          <p:cNvPr id="68" name="Picture 67" descr="File:Flag of &lt;strong&gt;Swaziland&lt;/strong&gt;.svg - WikiVisuall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589" y="3538409"/>
            <a:ext cx="690090" cy="460284"/>
          </a:xfrm>
          <a:prstGeom prst="rect">
            <a:avLst/>
          </a:prstGeom>
          <a:ln>
            <a:solidFill>
              <a:schemeClr val="bg2"/>
            </a:solidFill>
          </a:ln>
        </p:spPr>
      </p:pic>
      <p:sp>
        <p:nvSpPr>
          <p:cNvPr id="69" name="TextBox 68"/>
          <p:cNvSpPr txBox="1"/>
          <p:nvPr/>
        </p:nvSpPr>
        <p:spPr>
          <a:xfrm>
            <a:off x="243396" y="3998693"/>
            <a:ext cx="82439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Swaziland</a:t>
            </a:r>
          </a:p>
        </p:txBody>
      </p:sp>
      <p:pic>
        <p:nvPicPr>
          <p:cNvPr id="70" name="Picture 69" descr="File:Flag of &lt;strong&gt;Tanzania&lt;/strong&gt;.svg - Wikivoyage, guida turistica di viaggi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621" y="3553836"/>
            <a:ext cx="690695" cy="460284"/>
          </a:xfrm>
          <a:prstGeom prst="rect">
            <a:avLst/>
          </a:prstGeom>
          <a:ln>
            <a:solidFill>
              <a:schemeClr val="bg2"/>
            </a:solidFill>
          </a:ln>
        </p:spPr>
      </p:pic>
      <p:sp>
        <p:nvSpPr>
          <p:cNvPr id="71" name="TextBox 70"/>
          <p:cNvSpPr txBox="1"/>
          <p:nvPr/>
        </p:nvSpPr>
        <p:spPr>
          <a:xfrm>
            <a:off x="4318473" y="4002420"/>
            <a:ext cx="74013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Tanzania</a:t>
            </a:r>
          </a:p>
        </p:txBody>
      </p:sp>
      <p:pic>
        <p:nvPicPr>
          <p:cNvPr id="72" name="Picture 71" descr="Imagem de tamanho maior ‎ (ficheiro SVG, de 900 × 600 píxeis ..."/>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12856" y="3569908"/>
            <a:ext cx="690089" cy="460284"/>
          </a:xfrm>
          <a:prstGeom prst="rect">
            <a:avLst/>
          </a:prstGeom>
          <a:ln>
            <a:solidFill>
              <a:schemeClr val="bg2"/>
            </a:solidFill>
          </a:ln>
        </p:spPr>
      </p:pic>
      <p:sp>
        <p:nvSpPr>
          <p:cNvPr id="73" name="TextBox 72"/>
          <p:cNvSpPr txBox="1"/>
          <p:nvPr/>
        </p:nvSpPr>
        <p:spPr>
          <a:xfrm>
            <a:off x="8420517" y="4030192"/>
            <a:ext cx="67415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Uganda</a:t>
            </a:r>
          </a:p>
        </p:txBody>
      </p:sp>
      <p:graphicFrame>
        <p:nvGraphicFramePr>
          <p:cNvPr id="75" name="Chart 74"/>
          <p:cNvGraphicFramePr>
            <a:graphicFrameLocks/>
          </p:cNvGraphicFramePr>
          <p:nvPr>
            <p:extLst/>
          </p:nvPr>
        </p:nvGraphicFramePr>
        <p:xfrm>
          <a:off x="275295" y="4376477"/>
          <a:ext cx="3543300" cy="2416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8" name="Content Placeholder 3"/>
          <p:cNvGraphicFramePr>
            <a:graphicFrameLocks/>
          </p:cNvGraphicFramePr>
          <p:nvPr>
            <p:extLst/>
          </p:nvPr>
        </p:nvGraphicFramePr>
        <p:xfrm>
          <a:off x="4268585" y="4376477"/>
          <a:ext cx="3996399" cy="2381750"/>
        </p:xfrm>
        <a:graphic>
          <a:graphicData uri="http://schemas.openxmlformats.org/drawingml/2006/chart">
            <c:chart xmlns:c="http://schemas.openxmlformats.org/drawingml/2006/chart" xmlns:r="http://schemas.openxmlformats.org/officeDocument/2006/relationships" r:id="rId10"/>
          </a:graphicData>
        </a:graphic>
      </p:graphicFrame>
      <p:grpSp>
        <p:nvGrpSpPr>
          <p:cNvPr id="79" name="Group 78"/>
          <p:cNvGrpSpPr/>
          <p:nvPr/>
        </p:nvGrpSpPr>
        <p:grpSpPr>
          <a:xfrm>
            <a:off x="8274331" y="4356925"/>
            <a:ext cx="3751106" cy="2715934"/>
            <a:chOff x="4217237" y="1719943"/>
            <a:chExt cx="3751106" cy="2715934"/>
          </a:xfrm>
        </p:grpSpPr>
        <p:grpSp>
          <p:nvGrpSpPr>
            <p:cNvPr id="80" name="Group 79"/>
            <p:cNvGrpSpPr/>
            <p:nvPr/>
          </p:nvGrpSpPr>
          <p:grpSpPr>
            <a:xfrm>
              <a:off x="4217237" y="1719943"/>
              <a:ext cx="3751106" cy="2715934"/>
              <a:chOff x="4213040" y="2077690"/>
              <a:chExt cx="3220658" cy="2362200"/>
            </a:xfrm>
          </p:grpSpPr>
          <p:graphicFrame>
            <p:nvGraphicFramePr>
              <p:cNvPr id="83" name="Chart 82"/>
              <p:cNvGraphicFramePr>
                <a:graphicFrameLocks/>
              </p:cNvGraphicFramePr>
              <p:nvPr>
                <p:extLst/>
              </p:nvPr>
            </p:nvGraphicFramePr>
            <p:xfrm>
              <a:off x="4213040" y="2077690"/>
              <a:ext cx="3220658" cy="2362200"/>
            </p:xfrm>
            <a:graphic>
              <a:graphicData uri="http://schemas.openxmlformats.org/drawingml/2006/chart">
                <c:chart xmlns:c="http://schemas.openxmlformats.org/drawingml/2006/chart" xmlns:r="http://schemas.openxmlformats.org/officeDocument/2006/relationships" r:id="rId11"/>
              </a:graphicData>
            </a:graphic>
          </p:graphicFrame>
          <p:grpSp>
            <p:nvGrpSpPr>
              <p:cNvPr id="84" name="Group 83"/>
              <p:cNvGrpSpPr/>
              <p:nvPr/>
            </p:nvGrpSpPr>
            <p:grpSpPr>
              <a:xfrm>
                <a:off x="5157201" y="2742664"/>
                <a:ext cx="2176054" cy="1393534"/>
                <a:chOff x="5466810" y="3268444"/>
                <a:chExt cx="2499358" cy="1393534"/>
              </a:xfrm>
            </p:grpSpPr>
            <p:sp>
              <p:nvSpPr>
                <p:cNvPr id="85" name="TextBox 84"/>
                <p:cNvSpPr txBox="1"/>
                <p:nvPr/>
              </p:nvSpPr>
              <p:spPr>
                <a:xfrm>
                  <a:off x="5466810" y="4359977"/>
                  <a:ext cx="750597" cy="294459"/>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HVL register implemented</a:t>
                  </a:r>
                </a:p>
              </p:txBody>
            </p:sp>
            <p:sp>
              <p:nvSpPr>
                <p:cNvPr id="86" name="TextBox 85"/>
                <p:cNvSpPr txBox="1"/>
                <p:nvPr/>
              </p:nvSpPr>
              <p:spPr>
                <a:xfrm>
                  <a:off x="7110937" y="4352644"/>
                  <a:ext cx="855231" cy="309334"/>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HVL stickers on patient files</a:t>
                  </a:r>
                </a:p>
              </p:txBody>
            </p:sp>
            <p:cxnSp>
              <p:nvCxnSpPr>
                <p:cNvPr id="87" name="Straight Arrow Connector 86"/>
                <p:cNvCxnSpPr>
                  <a:stCxn id="85" idx="0"/>
                </p:cNvCxnSpPr>
                <p:nvPr/>
              </p:nvCxnSpPr>
              <p:spPr>
                <a:xfrm flipV="1">
                  <a:off x="5842109" y="3428964"/>
                  <a:ext cx="61478" cy="931013"/>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88" name="Straight Arrow Connector 87"/>
                <p:cNvCxnSpPr>
                  <a:stCxn id="86" idx="0"/>
                </p:cNvCxnSpPr>
                <p:nvPr/>
              </p:nvCxnSpPr>
              <p:spPr>
                <a:xfrm flipH="1" flipV="1">
                  <a:off x="6763563" y="3268444"/>
                  <a:ext cx="774990" cy="1084200"/>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sp>
              <p:nvSpPr>
                <p:cNvPr id="89" name="TextBox 88"/>
                <p:cNvSpPr txBox="1"/>
                <p:nvPr/>
              </p:nvSpPr>
              <p:spPr>
                <a:xfrm>
                  <a:off x="6311081" y="4359977"/>
                  <a:ext cx="759318" cy="294459"/>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IAC forms implemented</a:t>
                  </a:r>
                </a:p>
              </p:txBody>
            </p:sp>
            <p:cxnSp>
              <p:nvCxnSpPr>
                <p:cNvPr id="90" name="Straight Arrow Connector 89"/>
                <p:cNvCxnSpPr/>
                <p:nvPr/>
              </p:nvCxnSpPr>
              <p:spPr>
                <a:xfrm flipH="1" flipV="1">
                  <a:off x="6378563" y="3428964"/>
                  <a:ext cx="260393" cy="931014"/>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grpSp>
        </p:grpSp>
        <p:sp>
          <p:nvSpPr>
            <p:cNvPr id="81" name="TextBox 80"/>
            <p:cNvSpPr txBox="1"/>
            <p:nvPr/>
          </p:nvSpPr>
          <p:spPr>
            <a:xfrm>
              <a:off x="4663208" y="3838327"/>
              <a:ext cx="544683" cy="215444"/>
            </a:xfrm>
            <a:prstGeom prst="rect">
              <a:avLst/>
            </a:prstGeom>
            <a:solidFill>
              <a:srgbClr val="E7E6E6"/>
            </a:solid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800" b="1" i="0" u="none" strike="noStrike" kern="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Times New Roman" panose="02020603050405020304" pitchFamily="18" charset="0"/>
                </a:rPr>
                <a:t>Baseline</a:t>
              </a:r>
            </a:p>
          </p:txBody>
        </p:sp>
        <p:cxnSp>
          <p:nvCxnSpPr>
            <p:cNvPr id="82" name="Straight Arrow Connector 81"/>
            <p:cNvCxnSpPr>
              <a:stCxn id="81" idx="0"/>
            </p:cNvCxnSpPr>
            <p:nvPr/>
          </p:nvCxnSpPr>
          <p:spPr>
            <a:xfrm flipV="1">
              <a:off x="4935550" y="3653059"/>
              <a:ext cx="113835" cy="185268"/>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grpSp>
      <p:grpSp>
        <p:nvGrpSpPr>
          <p:cNvPr id="58" name="Group 57"/>
          <p:cNvGrpSpPr/>
          <p:nvPr/>
        </p:nvGrpSpPr>
        <p:grpSpPr>
          <a:xfrm>
            <a:off x="183476" y="51066"/>
            <a:ext cx="3945739" cy="3311434"/>
            <a:chOff x="183476" y="51066"/>
            <a:chExt cx="3945739" cy="3311434"/>
          </a:xfrm>
        </p:grpSpPr>
        <p:sp>
          <p:nvSpPr>
            <p:cNvPr id="59" name="Rectangle 58"/>
            <p:cNvSpPr/>
            <p:nvPr/>
          </p:nvSpPr>
          <p:spPr>
            <a:xfrm>
              <a:off x="268276" y="51066"/>
              <a:ext cx="3762103" cy="3311434"/>
            </a:xfrm>
            <a:prstGeom prst="rect">
              <a:avLst/>
            </a:prstGeom>
            <a:solidFill>
              <a:srgbClr val="E3E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p:cNvSpPr/>
            <p:nvPr/>
          </p:nvSpPr>
          <p:spPr>
            <a:xfrm>
              <a:off x="275295" y="51066"/>
              <a:ext cx="3762103" cy="840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62" descr="&lt;strong&gt;Mozambique&lt;/strong&gt;, Información de Viaj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734" y="145673"/>
              <a:ext cx="634968" cy="423048"/>
            </a:xfrm>
            <a:prstGeom prst="rect">
              <a:avLst/>
            </a:prstGeom>
            <a:ln>
              <a:solidFill>
                <a:schemeClr val="bg2"/>
              </a:solidFill>
            </a:ln>
          </p:spPr>
        </p:pic>
        <p:sp>
          <p:nvSpPr>
            <p:cNvPr id="65" name="TextBox 64"/>
            <p:cNvSpPr txBox="1"/>
            <p:nvPr/>
          </p:nvSpPr>
          <p:spPr>
            <a:xfrm>
              <a:off x="261257" y="610087"/>
              <a:ext cx="102592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Mozambique</a:t>
              </a:r>
            </a:p>
          </p:txBody>
        </p:sp>
        <p:sp>
          <p:nvSpPr>
            <p:cNvPr id="66" name="TextBox 65"/>
            <p:cNvSpPr txBox="1"/>
            <p:nvPr/>
          </p:nvSpPr>
          <p:spPr>
            <a:xfrm>
              <a:off x="1244313" y="111302"/>
              <a:ext cx="27720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To increase the percentage of viral load samples collected from eligible patients from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45%</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(Jul 2016) to </a:t>
              </a: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by Aug 2017</a:t>
              </a:r>
            </a:p>
          </p:txBody>
        </p:sp>
        <p:graphicFrame>
          <p:nvGraphicFramePr>
            <p:cNvPr id="67" name="Chart 66"/>
            <p:cNvGraphicFramePr>
              <a:graphicFrameLocks/>
            </p:cNvGraphicFramePr>
            <p:nvPr>
              <p:extLst/>
            </p:nvPr>
          </p:nvGraphicFramePr>
          <p:xfrm>
            <a:off x="183476" y="829454"/>
            <a:ext cx="3945739" cy="2497390"/>
          </p:xfrm>
          <a:graphic>
            <a:graphicData uri="http://schemas.openxmlformats.org/drawingml/2006/chart">
              <c:chart xmlns:c="http://schemas.openxmlformats.org/drawingml/2006/chart" xmlns:r="http://schemas.openxmlformats.org/officeDocument/2006/relationships" r:id="rId13"/>
            </a:graphicData>
          </a:graphic>
        </p:graphicFrame>
        <p:sp>
          <p:nvSpPr>
            <p:cNvPr id="74" name="TextBox 73"/>
            <p:cNvSpPr txBox="1"/>
            <p:nvPr/>
          </p:nvSpPr>
          <p:spPr>
            <a:xfrm>
              <a:off x="1287179" y="1245118"/>
              <a:ext cx="785093" cy="400110"/>
            </a:xfrm>
            <a:prstGeom prst="rect">
              <a:avLst/>
            </a:prstGeom>
            <a:noFill/>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LARC Project </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spread to </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all Clinic</a:t>
              </a:r>
            </a:p>
          </p:txBody>
        </p:sp>
        <p:sp>
          <p:nvSpPr>
            <p:cNvPr id="76" name="TextBox 75"/>
            <p:cNvSpPr txBox="1"/>
            <p:nvPr/>
          </p:nvSpPr>
          <p:spPr>
            <a:xfrm>
              <a:off x="887270" y="2128669"/>
              <a:ext cx="6097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Clinician Education began</a:t>
              </a:r>
            </a:p>
          </p:txBody>
        </p:sp>
        <p:cxnSp>
          <p:nvCxnSpPr>
            <p:cNvPr id="77" name="Straight Arrow Connector 76"/>
            <p:cNvCxnSpPr>
              <a:stCxn id="76" idx="0"/>
            </p:cNvCxnSpPr>
            <p:nvPr/>
          </p:nvCxnSpPr>
          <p:spPr>
            <a:xfrm flipV="1">
              <a:off x="1192140" y="1919247"/>
              <a:ext cx="0" cy="20942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1809142" y="1601068"/>
              <a:ext cx="758582" cy="420628"/>
            </a:xfrm>
            <a:prstGeom prst="rect">
              <a:avLst/>
            </a:prstGeom>
            <a:noFill/>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Clinician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All Clinic</a:t>
              </a:r>
            </a:p>
          </p:txBody>
        </p:sp>
        <p:cxnSp>
          <p:nvCxnSpPr>
            <p:cNvPr id="92" name="Straight Arrow Connector 91"/>
            <p:cNvCxnSpPr/>
            <p:nvPr/>
          </p:nvCxnSpPr>
          <p:spPr>
            <a:xfrm flipV="1">
              <a:off x="2158385" y="1450289"/>
              <a:ext cx="0" cy="20942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34693" y="1666000"/>
              <a:ext cx="772281" cy="404919"/>
            </a:xfrm>
            <a:prstGeom prst="rect">
              <a:avLst/>
            </a:prstGeom>
            <a:noFill/>
          </p:spPr>
          <p:txBody>
            <a:bodyPr wrap="square" rtlCol="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C00000"/>
                  </a:solidFill>
                  <a:effectLst/>
                  <a:uLnTx/>
                  <a:uFillTx/>
                  <a:latin typeface="Calibri" panose="020F0502020204030204"/>
                  <a:ea typeface="+mn-ea"/>
                  <a:cs typeface="+mn-cs"/>
                </a:rPr>
                <a:t>Clinic Director Follow-up</a:t>
              </a:r>
            </a:p>
          </p:txBody>
        </p:sp>
        <p:cxnSp>
          <p:nvCxnSpPr>
            <p:cNvPr id="94" name="Straight Arrow Connector 93"/>
            <p:cNvCxnSpPr/>
            <p:nvPr/>
          </p:nvCxnSpPr>
          <p:spPr>
            <a:xfrm flipV="1">
              <a:off x="2618714" y="1482093"/>
              <a:ext cx="0" cy="20942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91063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r>
              <a:rPr lang="en-US" dirty="0"/>
              <a:t>Metric - Selected &amp; Defined</a:t>
            </a:r>
          </a:p>
          <a:p>
            <a:r>
              <a:rPr lang="en-US" b="1" dirty="0">
                <a:solidFill>
                  <a:schemeClr val="accent2"/>
                </a:solidFill>
              </a:rPr>
              <a:t>Data Collection Tool</a:t>
            </a:r>
          </a:p>
          <a:p>
            <a:r>
              <a:rPr lang="en-US" b="1" dirty="0">
                <a:solidFill>
                  <a:schemeClr val="accent2"/>
                </a:solidFill>
              </a:rPr>
              <a:t>Data Collection Plan</a:t>
            </a:r>
          </a:p>
          <a:p>
            <a:r>
              <a:rPr lang="en-US" dirty="0"/>
              <a:t>Data Display</a:t>
            </a:r>
          </a:p>
          <a:p>
            <a:endParaRPr lang="en-US" dirty="0"/>
          </a:p>
          <a:p>
            <a:endParaRPr lang="en-US" dirty="0"/>
          </a:p>
          <a:p>
            <a:endParaRPr lang="en-US" dirty="0"/>
          </a:p>
        </p:txBody>
      </p:sp>
      <p:sp>
        <p:nvSpPr>
          <p:cNvPr id="4" name="Vertical Scroll 3"/>
          <p:cNvSpPr/>
          <p:nvPr/>
        </p:nvSpPr>
        <p:spPr>
          <a:xfrm>
            <a:off x="9075065" y="995736"/>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9AF298B-ED94-8245-804E-5BDFA35ED4B7}"/>
              </a:ext>
            </a:extLst>
          </p:cNvPr>
          <p:cNvSpPr txBox="1"/>
          <p:nvPr/>
        </p:nvSpPr>
        <p:spPr>
          <a:xfrm>
            <a:off x="8572864" y="6031467"/>
            <a:ext cx="2037674" cy="369332"/>
          </a:xfrm>
          <a:prstGeom prst="rect">
            <a:avLst/>
          </a:prstGeom>
          <a:noFill/>
          <a:ln w="76200">
            <a:solidFill>
              <a:schemeClr val="accent2"/>
            </a:solidFill>
          </a:ln>
        </p:spPr>
        <p:txBody>
          <a:bodyPr wrap="none" rtlCol="0">
            <a:spAutoFit/>
          </a:bodyPr>
          <a:lstStyle/>
          <a:p>
            <a:r>
              <a:rPr lang="en-US" dirty="0"/>
              <a:t>Workbook, p. 48-55</a:t>
            </a:r>
          </a:p>
        </p:txBody>
      </p:sp>
    </p:spTree>
    <p:extLst>
      <p:ext uri="{BB962C8B-B14F-4D97-AF65-F5344CB8AC3E}">
        <p14:creationId xmlns:p14="http://schemas.microsoft.com/office/powerpoint/2010/main" val="8274196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a:t>
            </a:r>
            <a:r>
              <a:rPr lang="mr-IN" dirty="0"/>
              <a:t>–</a:t>
            </a:r>
            <a:r>
              <a:rPr lang="en-US" dirty="0"/>
              <a:t> WHY?</a:t>
            </a:r>
          </a:p>
        </p:txBody>
      </p:sp>
      <p:sp>
        <p:nvSpPr>
          <p:cNvPr id="3" name="Content Placeholder 2"/>
          <p:cNvSpPr>
            <a:spLocks noGrp="1"/>
          </p:cNvSpPr>
          <p:nvPr>
            <p:ph idx="1"/>
          </p:nvPr>
        </p:nvSpPr>
        <p:spPr/>
        <p:txBody>
          <a:bodyPr/>
          <a:lstStyle/>
          <a:p>
            <a:r>
              <a:rPr lang="en-US" u="sng" dirty="0"/>
              <a:t>Evidence-based</a:t>
            </a:r>
            <a:r>
              <a:rPr lang="en-US" dirty="0"/>
              <a:t>, objective criteria for decision making</a:t>
            </a:r>
            <a:endParaRPr lang="en-US" u="sng" dirty="0"/>
          </a:p>
          <a:p>
            <a:r>
              <a:rPr lang="en-US" u="sng" dirty="0"/>
              <a:t>Evidence of actual improvement</a:t>
            </a:r>
            <a:r>
              <a:rPr lang="en-US" dirty="0"/>
              <a:t> - Gauge of project success </a:t>
            </a:r>
            <a:r>
              <a:rPr lang="mr-IN" dirty="0"/>
              <a:t>–</a:t>
            </a:r>
            <a:r>
              <a:rPr lang="en-US" dirty="0"/>
              <a:t> “How will you know if a change is an improvement?”</a:t>
            </a:r>
          </a:p>
          <a:p>
            <a:r>
              <a:rPr lang="en-US" u="sng" dirty="0"/>
              <a:t>Results</a:t>
            </a:r>
            <a:r>
              <a:rPr lang="en-US" dirty="0"/>
              <a:t> - “What gets measured, gets fixed.”</a:t>
            </a:r>
          </a:p>
          <a:p>
            <a:r>
              <a:rPr lang="en-US" u="sng" dirty="0"/>
              <a:t>Visual</a:t>
            </a:r>
            <a:r>
              <a:rPr lang="en-US" dirty="0"/>
              <a:t> </a:t>
            </a:r>
          </a:p>
          <a:p>
            <a:pPr lvl="1"/>
            <a:r>
              <a:rPr lang="en-US" dirty="0"/>
              <a:t>“Graphs tell a story.”</a:t>
            </a:r>
          </a:p>
          <a:p>
            <a:pPr lvl="1"/>
            <a:r>
              <a:rPr lang="en-US" dirty="0"/>
              <a:t>“Outcomes &amp; goals that are not made visual will fail.”</a:t>
            </a:r>
          </a:p>
        </p:txBody>
      </p:sp>
    </p:spTree>
    <p:extLst>
      <p:ext uri="{BB962C8B-B14F-4D97-AF65-F5344CB8AC3E}">
        <p14:creationId xmlns:p14="http://schemas.microsoft.com/office/powerpoint/2010/main" val="4637885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1409" name="Rectangle 2"/>
          <p:cNvSpPr>
            <a:spLocks noGrp="1" noChangeArrowheads="1"/>
          </p:cNvSpPr>
          <p:nvPr>
            <p:ph type="title"/>
          </p:nvPr>
        </p:nvSpPr>
        <p:spPr/>
        <p:txBody>
          <a:bodyPr/>
          <a:lstStyle/>
          <a:p>
            <a:pPr eaLnBrk="1" hangingPunct="1"/>
            <a:r>
              <a:rPr lang="en-US" b="1" dirty="0"/>
              <a:t>WHY Collect Data?</a:t>
            </a:r>
          </a:p>
        </p:txBody>
      </p:sp>
      <p:sp>
        <p:nvSpPr>
          <p:cNvPr id="2961410" name="Content Placeholder 1"/>
          <p:cNvSpPr>
            <a:spLocks noGrp="1"/>
          </p:cNvSpPr>
          <p:nvPr>
            <p:ph idx="1"/>
          </p:nvPr>
        </p:nvSpPr>
        <p:spPr>
          <a:xfrm>
            <a:off x="2438401" y="1773239"/>
            <a:ext cx="7770813" cy="479425"/>
          </a:xfrm>
        </p:spPr>
        <p:txBody>
          <a:bodyPr/>
          <a:lstStyle/>
          <a:p>
            <a:pPr marL="0" indent="0">
              <a:buNone/>
            </a:pPr>
            <a:r>
              <a:rPr lang="en-US"/>
              <a:t>To establish a factual basis for making decisions</a:t>
            </a:r>
          </a:p>
        </p:txBody>
      </p:sp>
      <p:sp>
        <p:nvSpPr>
          <p:cNvPr id="7" name="Text Box 4"/>
          <p:cNvSpPr txBox="1">
            <a:spLocks noChangeArrowheads="1"/>
          </p:cNvSpPr>
          <p:nvPr/>
        </p:nvSpPr>
        <p:spPr bwMode="auto">
          <a:xfrm>
            <a:off x="3200401" y="2559050"/>
            <a:ext cx="5851525" cy="1460500"/>
          </a:xfrm>
          <a:prstGeom prst="rect">
            <a:avLst/>
          </a:prstGeom>
          <a:noFill/>
          <a:ln w="9525">
            <a:noFill/>
            <a:miter lim="800000"/>
            <a:headEnd/>
            <a:tailEnd/>
          </a:ln>
        </p:spPr>
        <p:txBody>
          <a:bodyPr wrap="none">
            <a:spAutoFit/>
          </a:bodyPr>
          <a:lstStyle/>
          <a:p>
            <a:pPr>
              <a:lnSpc>
                <a:spcPct val="90000"/>
              </a:lnSpc>
              <a:spcBef>
                <a:spcPts val="800"/>
              </a:spcBef>
            </a:pPr>
            <a:r>
              <a:rPr lang="en-US" sz="2800" b="1"/>
              <a:t>“I think the problem is…”</a:t>
            </a:r>
          </a:p>
          <a:p>
            <a:pPr>
              <a:lnSpc>
                <a:spcPct val="90000"/>
              </a:lnSpc>
              <a:spcBef>
                <a:spcPts val="800"/>
              </a:spcBef>
            </a:pPr>
            <a:r>
              <a:rPr lang="en-US" sz="2800" b="1"/>
              <a:t>                     </a:t>
            </a:r>
          </a:p>
          <a:p>
            <a:pPr>
              <a:lnSpc>
                <a:spcPct val="90000"/>
              </a:lnSpc>
              <a:spcBef>
                <a:spcPts val="800"/>
              </a:spcBef>
            </a:pPr>
            <a:r>
              <a:rPr lang="en-US" sz="2800" b="1"/>
              <a:t>“The data indicates the problem is…”</a:t>
            </a:r>
          </a:p>
        </p:txBody>
      </p:sp>
      <p:sp>
        <p:nvSpPr>
          <p:cNvPr id="8" name="Text Box 5"/>
          <p:cNvSpPr txBox="1">
            <a:spLocks noChangeArrowheads="1"/>
          </p:cNvSpPr>
          <p:nvPr/>
        </p:nvSpPr>
        <p:spPr bwMode="auto">
          <a:xfrm>
            <a:off x="3200400" y="4659313"/>
            <a:ext cx="3771900" cy="1460500"/>
          </a:xfrm>
          <a:prstGeom prst="rect">
            <a:avLst/>
          </a:prstGeom>
          <a:noFill/>
          <a:ln w="9525">
            <a:noFill/>
            <a:miter lim="800000"/>
            <a:headEnd/>
            <a:tailEnd/>
          </a:ln>
        </p:spPr>
        <p:txBody>
          <a:bodyPr wrap="none">
            <a:spAutoFit/>
          </a:bodyPr>
          <a:lstStyle/>
          <a:p>
            <a:pPr>
              <a:lnSpc>
                <a:spcPct val="90000"/>
              </a:lnSpc>
              <a:spcBef>
                <a:spcPts val="800"/>
              </a:spcBef>
            </a:pPr>
            <a:r>
              <a:rPr lang="en-US" sz="2800" b="1"/>
              <a:t>Data Driven Decisions</a:t>
            </a:r>
          </a:p>
          <a:p>
            <a:pPr>
              <a:lnSpc>
                <a:spcPct val="90000"/>
              </a:lnSpc>
              <a:spcBef>
                <a:spcPts val="800"/>
              </a:spcBef>
            </a:pPr>
            <a:r>
              <a:rPr lang="en-US" sz="2800" b="1"/>
              <a:t>                 </a:t>
            </a:r>
          </a:p>
          <a:p>
            <a:pPr>
              <a:lnSpc>
                <a:spcPct val="90000"/>
              </a:lnSpc>
              <a:spcBef>
                <a:spcPts val="800"/>
              </a:spcBef>
            </a:pPr>
            <a:r>
              <a:rPr lang="en-US" sz="2800" b="1"/>
              <a:t>Opinion Drive decisions</a:t>
            </a:r>
          </a:p>
        </p:txBody>
      </p:sp>
      <p:sp>
        <p:nvSpPr>
          <p:cNvPr id="3" name="Rectangle 2"/>
          <p:cNvSpPr/>
          <p:nvPr/>
        </p:nvSpPr>
        <p:spPr>
          <a:xfrm>
            <a:off x="4704564" y="2826660"/>
            <a:ext cx="692817" cy="769441"/>
          </a:xfrm>
          <a:prstGeom prst="rect">
            <a:avLst/>
          </a:prstGeom>
          <a:noFill/>
        </p:spPr>
        <p:txBody>
          <a:bodyPr wrap="none">
            <a:spAutoFit/>
          </a:bodyPr>
          <a:lstStyle/>
          <a:p>
            <a:pPr algn="ctr">
              <a:defRPr/>
            </a:pP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vs</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0" name="Rectangle 9"/>
          <p:cNvSpPr/>
          <p:nvPr/>
        </p:nvSpPr>
        <p:spPr>
          <a:xfrm>
            <a:off x="4704564" y="4977007"/>
            <a:ext cx="692817" cy="769441"/>
          </a:xfrm>
          <a:prstGeom prst="rect">
            <a:avLst/>
          </a:prstGeom>
          <a:noFill/>
        </p:spPr>
        <p:txBody>
          <a:bodyPr wrap="none">
            <a:spAutoFit/>
          </a:bodyPr>
          <a:lstStyle/>
          <a:p>
            <a:pPr algn="ctr">
              <a:defRPr/>
            </a:pPr>
            <a:r>
              <a:rPr lang="en-US" sz="4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vs</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ustDataLst>
      <p:tags r:id="rId1"/>
    </p:custDataLst>
    <p:extLst>
      <p:ext uri="{BB962C8B-B14F-4D97-AF65-F5344CB8AC3E}">
        <p14:creationId xmlns:p14="http://schemas.microsoft.com/office/powerpoint/2010/main" val="192141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59035" cy="1325563"/>
          </a:xfrm>
        </p:spPr>
        <p:txBody>
          <a:bodyPr/>
          <a:lstStyle/>
          <a:p>
            <a:r>
              <a:rPr lang="en-US" dirty="0"/>
              <a:t>Ask 3 Questions </a:t>
            </a:r>
            <a:r>
              <a:rPr lang="en-US"/>
              <a:t>– The </a:t>
            </a:r>
            <a:r>
              <a:rPr lang="en-US" dirty="0"/>
              <a:t>Model </a:t>
            </a:r>
            <a:r>
              <a:rPr lang="en-US"/>
              <a:t>for Improvement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85016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880771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6839" y="5118853"/>
            <a:ext cx="10515600" cy="1500187"/>
          </a:xfrm>
        </p:spPr>
        <p:txBody>
          <a:bodyPr>
            <a:normAutofit/>
          </a:bodyPr>
          <a:lstStyle/>
          <a:p>
            <a:r>
              <a:rPr lang="en-US" sz="6000" b="1" dirty="0">
                <a:solidFill>
                  <a:schemeClr val="tx1"/>
                </a:solidFill>
                <a:latin typeface="+mj-lt"/>
              </a:rPr>
              <a:t>DATA</a:t>
            </a:r>
          </a:p>
        </p:txBody>
      </p:sp>
      <p:sp>
        <p:nvSpPr>
          <p:cNvPr id="4" name="Rounded Rectangular Callout 3"/>
          <p:cNvSpPr/>
          <p:nvPr/>
        </p:nvSpPr>
        <p:spPr>
          <a:xfrm>
            <a:off x="2482335" y="1039222"/>
            <a:ext cx="9073662" cy="407963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t>“What gets measured, gets fixed.”</a:t>
            </a:r>
          </a:p>
        </p:txBody>
      </p:sp>
    </p:spTree>
    <p:extLst>
      <p:ext uri="{BB962C8B-B14F-4D97-AF65-F5344CB8AC3E}">
        <p14:creationId xmlns:p14="http://schemas.microsoft.com/office/powerpoint/2010/main" val="9243350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549"/>
            <a:ext cx="10515600" cy="1325563"/>
          </a:xfrm>
        </p:spPr>
        <p:txBody>
          <a:bodyPr/>
          <a:lstStyle/>
          <a:p>
            <a:r>
              <a:rPr lang="en-US" dirty="0"/>
              <a:t>Visual </a:t>
            </a:r>
            <a:r>
              <a:rPr lang="mr-IN" dirty="0"/>
              <a:t>–</a:t>
            </a:r>
            <a:r>
              <a:rPr lang="en-US" dirty="0"/>
              <a:t> “Graphs tell a story”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5030" y="1151687"/>
            <a:ext cx="8556269" cy="5391988"/>
          </a:xfrm>
          <a:prstGeom prst="rect">
            <a:avLst/>
          </a:prstGeom>
        </p:spPr>
      </p:pic>
    </p:spTree>
    <p:extLst>
      <p:ext uri="{BB962C8B-B14F-4D97-AF65-F5344CB8AC3E}">
        <p14:creationId xmlns:p14="http://schemas.microsoft.com/office/powerpoint/2010/main" val="10171958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 When?</a:t>
            </a:r>
          </a:p>
        </p:txBody>
      </p:sp>
      <p:sp>
        <p:nvSpPr>
          <p:cNvPr id="3" name="Content Placeholder 2"/>
          <p:cNvSpPr>
            <a:spLocks noGrp="1"/>
          </p:cNvSpPr>
          <p:nvPr>
            <p:ph idx="1"/>
          </p:nvPr>
        </p:nvSpPr>
        <p:spPr/>
        <p:txBody>
          <a:bodyPr>
            <a:normAutofit lnSpcReduction="10000"/>
          </a:bodyPr>
          <a:lstStyle/>
          <a:p>
            <a:r>
              <a:rPr lang="en-US" dirty="0"/>
              <a:t>Define / Measure</a:t>
            </a:r>
          </a:p>
          <a:p>
            <a:pPr lvl="1"/>
            <a:r>
              <a:rPr lang="en-US" dirty="0"/>
              <a:t>Problem Statement </a:t>
            </a:r>
            <a:r>
              <a:rPr lang="mr-IN" dirty="0"/>
              <a:t>–</a:t>
            </a:r>
            <a:r>
              <a:rPr lang="en-US" dirty="0"/>
              <a:t> the magnitude of the problem</a:t>
            </a:r>
          </a:p>
          <a:p>
            <a:pPr lvl="1"/>
            <a:r>
              <a:rPr lang="en-US" dirty="0"/>
              <a:t>Aim Statement </a:t>
            </a:r>
            <a:r>
              <a:rPr lang="mr-IN" dirty="0"/>
              <a:t>–</a:t>
            </a:r>
            <a:r>
              <a:rPr lang="en-US" dirty="0"/>
              <a:t> the project goals &amp; outcomes</a:t>
            </a:r>
          </a:p>
          <a:p>
            <a:r>
              <a:rPr lang="en-US" dirty="0"/>
              <a:t>Analyze</a:t>
            </a:r>
          </a:p>
          <a:p>
            <a:r>
              <a:rPr lang="en-US" dirty="0"/>
              <a:t>Improve</a:t>
            </a:r>
          </a:p>
          <a:p>
            <a:pPr lvl="1"/>
            <a:r>
              <a:rPr lang="en-US" dirty="0"/>
              <a:t>Question #2 </a:t>
            </a:r>
            <a:r>
              <a:rPr lang="mr-IN" dirty="0"/>
              <a:t>–</a:t>
            </a:r>
            <a:r>
              <a:rPr lang="en-US" dirty="0"/>
              <a:t> How will you know if a change is an improvement?</a:t>
            </a:r>
          </a:p>
          <a:p>
            <a:pPr lvl="1"/>
            <a:r>
              <a:rPr lang="en-US" dirty="0"/>
              <a:t>Question #3 - Which change will you make that will result in an improvement?</a:t>
            </a:r>
          </a:p>
          <a:p>
            <a:r>
              <a:rPr lang="en-US" dirty="0"/>
              <a:t>Control</a:t>
            </a:r>
          </a:p>
          <a:p>
            <a:pPr lvl="1"/>
            <a:r>
              <a:rPr lang="en-US" dirty="0"/>
              <a:t>Monitoring over time</a:t>
            </a:r>
          </a:p>
          <a:p>
            <a:pPr lvl="1"/>
            <a:r>
              <a:rPr lang="en-US" dirty="0"/>
              <a:t>Assuring long-term sustainability</a:t>
            </a:r>
          </a:p>
          <a:p>
            <a:pPr lvl="1"/>
            <a:endParaRPr lang="en-US" dirty="0"/>
          </a:p>
        </p:txBody>
      </p:sp>
    </p:spTree>
    <p:extLst>
      <p:ext uri="{BB962C8B-B14F-4D97-AF65-F5344CB8AC3E}">
        <p14:creationId xmlns:p14="http://schemas.microsoft.com/office/powerpoint/2010/main" val="1315172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Measures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87626562"/>
              </p:ext>
            </p:extLst>
          </p:nvPr>
        </p:nvGraphicFramePr>
        <p:xfrm>
          <a:off x="838198" y="1027906"/>
          <a:ext cx="11353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81037" y="4807355"/>
            <a:ext cx="2850780" cy="584775"/>
          </a:xfrm>
          <a:prstGeom prst="rect">
            <a:avLst/>
          </a:prstGeom>
          <a:noFill/>
        </p:spPr>
        <p:txBody>
          <a:bodyPr wrap="none" rtlCol="0">
            <a:spAutoFit/>
          </a:bodyPr>
          <a:lstStyle/>
          <a:p>
            <a:r>
              <a:rPr lang="en-US" sz="3200" b="1" dirty="0">
                <a:solidFill>
                  <a:schemeClr val="accent2"/>
                </a:solidFill>
              </a:rPr>
              <a:t>Input Measures</a:t>
            </a:r>
          </a:p>
        </p:txBody>
      </p:sp>
      <p:sp>
        <p:nvSpPr>
          <p:cNvPr id="6" name="TextBox 5"/>
          <p:cNvSpPr txBox="1"/>
          <p:nvPr/>
        </p:nvSpPr>
        <p:spPr>
          <a:xfrm>
            <a:off x="4745059" y="4828397"/>
            <a:ext cx="3225755" cy="584775"/>
          </a:xfrm>
          <a:prstGeom prst="rect">
            <a:avLst/>
          </a:prstGeom>
          <a:noFill/>
        </p:spPr>
        <p:txBody>
          <a:bodyPr wrap="none" rtlCol="0">
            <a:spAutoFit/>
          </a:bodyPr>
          <a:lstStyle/>
          <a:p>
            <a:r>
              <a:rPr lang="en-US" sz="3200" b="1" dirty="0"/>
              <a:t>Process Measures</a:t>
            </a:r>
          </a:p>
        </p:txBody>
      </p:sp>
      <p:sp>
        <p:nvSpPr>
          <p:cNvPr id="7" name="TextBox 6"/>
          <p:cNvSpPr txBox="1"/>
          <p:nvPr/>
        </p:nvSpPr>
        <p:spPr>
          <a:xfrm>
            <a:off x="8686166" y="4807355"/>
            <a:ext cx="3505832" cy="584775"/>
          </a:xfrm>
          <a:prstGeom prst="rect">
            <a:avLst/>
          </a:prstGeom>
          <a:noFill/>
        </p:spPr>
        <p:txBody>
          <a:bodyPr wrap="none" rtlCol="0">
            <a:spAutoFit/>
          </a:bodyPr>
          <a:lstStyle/>
          <a:p>
            <a:r>
              <a:rPr lang="en-US" sz="3200" b="1">
                <a:solidFill>
                  <a:srgbClr val="FF0000"/>
                </a:solidFill>
              </a:rPr>
              <a:t>Outcome Measures</a:t>
            </a:r>
            <a:endParaRPr lang="en-US" sz="3200" b="1" dirty="0">
              <a:solidFill>
                <a:srgbClr val="FF0000"/>
              </a:solidFill>
            </a:endParaRPr>
          </a:p>
        </p:txBody>
      </p:sp>
      <p:sp>
        <p:nvSpPr>
          <p:cNvPr id="3" name="TextBox 2"/>
          <p:cNvSpPr txBox="1"/>
          <p:nvPr/>
        </p:nvSpPr>
        <p:spPr>
          <a:xfrm>
            <a:off x="4044001" y="5601338"/>
            <a:ext cx="4627870" cy="584775"/>
          </a:xfrm>
          <a:prstGeom prst="rect">
            <a:avLst/>
          </a:prstGeom>
          <a:noFill/>
        </p:spPr>
        <p:txBody>
          <a:bodyPr wrap="none" rtlCol="0">
            <a:spAutoFit/>
          </a:bodyPr>
          <a:lstStyle/>
          <a:p>
            <a:r>
              <a:rPr lang="en-US" sz="3200" b="1" dirty="0">
                <a:solidFill>
                  <a:schemeClr val="accent1"/>
                </a:solidFill>
              </a:rPr>
              <a:t>Counterbalance Measures</a:t>
            </a:r>
          </a:p>
        </p:txBody>
      </p:sp>
    </p:spTree>
    <p:extLst>
      <p:ext uri="{BB962C8B-B14F-4D97-AF65-F5344CB8AC3E}">
        <p14:creationId xmlns:p14="http://schemas.microsoft.com/office/powerpoint/2010/main" val="12709699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 Selection    </a:t>
            </a:r>
            <a:endParaRPr lang="en-US" dirty="0">
              <a:solidFill>
                <a:srgbClr val="FF0000"/>
              </a:solidFill>
            </a:endParaRPr>
          </a:p>
        </p:txBody>
      </p:sp>
      <p:sp>
        <p:nvSpPr>
          <p:cNvPr id="3" name="Content Placeholder 2"/>
          <p:cNvSpPr>
            <a:spLocks noGrp="1"/>
          </p:cNvSpPr>
          <p:nvPr>
            <p:ph idx="1"/>
          </p:nvPr>
        </p:nvSpPr>
        <p:spPr/>
        <p:txBody>
          <a:bodyPr>
            <a:normAutofit/>
          </a:bodyPr>
          <a:lstStyle/>
          <a:p>
            <a:pPr marL="0" indent="0">
              <a:buNone/>
            </a:pPr>
            <a:endParaRPr lang="en-US" sz="6000" dirty="0">
              <a:solidFill>
                <a:srgbClr val="FF0000"/>
              </a:solidFill>
            </a:endParaRPr>
          </a:p>
          <a:p>
            <a:pPr marL="0" indent="0">
              <a:buNone/>
            </a:pPr>
            <a:r>
              <a:rPr lang="en-US" sz="8000" dirty="0">
                <a:solidFill>
                  <a:srgbClr val="FF0000"/>
                </a:solidFill>
              </a:rPr>
              <a:t>“Measure what matters”</a:t>
            </a:r>
            <a:endParaRPr lang="en-US" sz="8000" dirty="0"/>
          </a:p>
        </p:txBody>
      </p:sp>
    </p:spTree>
    <p:extLst>
      <p:ext uri="{BB962C8B-B14F-4D97-AF65-F5344CB8AC3E}">
        <p14:creationId xmlns:p14="http://schemas.microsoft.com/office/powerpoint/2010/main" val="5575657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 Selection</a:t>
            </a:r>
          </a:p>
        </p:txBody>
      </p:sp>
      <p:sp>
        <p:nvSpPr>
          <p:cNvPr id="3" name="Content Placeholder 2"/>
          <p:cNvSpPr>
            <a:spLocks noGrp="1"/>
          </p:cNvSpPr>
          <p:nvPr>
            <p:ph idx="1"/>
          </p:nvPr>
        </p:nvSpPr>
        <p:spPr/>
        <p:txBody>
          <a:bodyPr/>
          <a:lstStyle/>
          <a:p>
            <a:r>
              <a:rPr lang="en-US" dirty="0"/>
              <a:t>Searching for the “Holy Grail” </a:t>
            </a:r>
            <a:r>
              <a:rPr lang="mr-IN" dirty="0"/>
              <a:t>–</a:t>
            </a:r>
            <a:r>
              <a:rPr lang="en-US" dirty="0"/>
              <a:t> The Ideal Metric</a:t>
            </a:r>
          </a:p>
          <a:p>
            <a:pPr lvl="1"/>
            <a:r>
              <a:rPr lang="en-US" dirty="0"/>
              <a:t>Measure the outcome  - what the project is attempting to accomplish</a:t>
            </a:r>
          </a:p>
          <a:p>
            <a:pPr lvl="1"/>
            <a:r>
              <a:rPr lang="en-US" dirty="0"/>
              <a:t>Be powerful</a:t>
            </a:r>
          </a:p>
          <a:p>
            <a:pPr lvl="1"/>
            <a:r>
              <a:rPr lang="en-US" dirty="0"/>
              <a:t>Be meaningful</a:t>
            </a:r>
          </a:p>
          <a:p>
            <a:pPr lvl="1"/>
            <a:r>
              <a:rPr lang="en-US" dirty="0"/>
              <a:t>Be realistic or easy to collect</a:t>
            </a:r>
          </a:p>
          <a:p>
            <a:r>
              <a:rPr lang="en-US" dirty="0"/>
              <a:t>Metric Selection Questions (See Model for Improvement – 3 Questions)</a:t>
            </a:r>
          </a:p>
          <a:p>
            <a:endParaRPr lang="en-US" dirty="0"/>
          </a:p>
        </p:txBody>
      </p:sp>
    </p:spTree>
    <p:extLst>
      <p:ext uri="{BB962C8B-B14F-4D97-AF65-F5344CB8AC3E}">
        <p14:creationId xmlns:p14="http://schemas.microsoft.com/office/powerpoint/2010/main" val="861585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6000" dirty="0"/>
          </a:p>
          <a:p>
            <a:pPr marL="0" indent="0">
              <a:buNone/>
            </a:pPr>
            <a:r>
              <a:rPr lang="en-US" sz="6000" dirty="0"/>
              <a:t>                      </a:t>
            </a:r>
            <a:r>
              <a:rPr lang="en-US" sz="9600" dirty="0"/>
              <a:t>WHO</a:t>
            </a:r>
          </a:p>
        </p:txBody>
      </p:sp>
    </p:spTree>
    <p:extLst>
      <p:ext uri="{BB962C8B-B14F-4D97-AF65-F5344CB8AC3E}">
        <p14:creationId xmlns:p14="http://schemas.microsoft.com/office/powerpoint/2010/main" val="3024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some things that you can measure?</a:t>
            </a:r>
          </a:p>
        </p:txBody>
      </p:sp>
      <p:sp>
        <p:nvSpPr>
          <p:cNvPr id="3" name="Content Placeholder 2"/>
          <p:cNvSpPr>
            <a:spLocks noGrp="1"/>
          </p:cNvSpPr>
          <p:nvPr>
            <p:ph sz="half" idx="1"/>
          </p:nvPr>
        </p:nvSpPr>
        <p:spPr/>
        <p:txBody>
          <a:bodyPr>
            <a:normAutofit/>
          </a:bodyPr>
          <a:lstStyle/>
          <a:p>
            <a:r>
              <a:rPr lang="en-US" dirty="0"/>
              <a:t>Time, i.e. length of stay, TAT, wait-time, or time between episodes</a:t>
            </a:r>
          </a:p>
          <a:p>
            <a:r>
              <a:rPr lang="en-US" dirty="0"/>
              <a:t>Defects (Errors)</a:t>
            </a:r>
          </a:p>
          <a:p>
            <a:r>
              <a:rPr lang="en-US" dirty="0"/>
              <a:t>Counts - i.e., numbers of patients or _________</a:t>
            </a:r>
          </a:p>
          <a:p>
            <a:r>
              <a:rPr lang="en-US" dirty="0"/>
              <a:t>Scores, i.e. Satisfaction</a:t>
            </a:r>
          </a:p>
          <a:p>
            <a:r>
              <a:rPr lang="en-US" dirty="0"/>
              <a:t>Efficiency</a:t>
            </a:r>
          </a:p>
          <a:p>
            <a:endParaRPr lang="en-US" dirty="0"/>
          </a:p>
          <a:p>
            <a:endParaRPr lang="en-US" dirty="0"/>
          </a:p>
          <a:p>
            <a:endParaRPr lang="en-US" dirty="0"/>
          </a:p>
          <a:p>
            <a:endParaRPr lang="en-US" dirty="0"/>
          </a:p>
        </p:txBody>
      </p:sp>
      <p:sp>
        <p:nvSpPr>
          <p:cNvPr id="4" name="Content Placeholder 3"/>
          <p:cNvSpPr>
            <a:spLocks noGrp="1"/>
          </p:cNvSpPr>
          <p:nvPr>
            <p:ph sz="half" idx="2"/>
          </p:nvPr>
        </p:nvSpPr>
        <p:spPr/>
        <p:txBody>
          <a:bodyPr>
            <a:normAutofit/>
          </a:bodyPr>
          <a:lstStyle/>
          <a:p>
            <a:r>
              <a:rPr lang="en-US" dirty="0"/>
              <a:t>Productivity</a:t>
            </a:r>
          </a:p>
          <a:p>
            <a:r>
              <a:rPr lang="en-US" dirty="0"/>
              <a:t>Safety</a:t>
            </a:r>
          </a:p>
          <a:p>
            <a:r>
              <a:rPr lang="en-US" dirty="0"/>
              <a:t>Compliance</a:t>
            </a:r>
          </a:p>
          <a:p>
            <a:r>
              <a:rPr lang="en-US" dirty="0"/>
              <a:t>Cost</a:t>
            </a:r>
          </a:p>
          <a:p>
            <a:r>
              <a:rPr lang="en-US" dirty="0"/>
              <a:t>Value</a:t>
            </a:r>
          </a:p>
          <a:p>
            <a:r>
              <a:rPr lang="en-US" dirty="0"/>
              <a:t>Throughput / Flow</a:t>
            </a:r>
          </a:p>
          <a:p>
            <a:r>
              <a:rPr lang="en-US" dirty="0"/>
              <a:t>Access</a:t>
            </a:r>
          </a:p>
          <a:p>
            <a:endParaRPr lang="en-US" dirty="0"/>
          </a:p>
        </p:txBody>
      </p:sp>
    </p:spTree>
    <p:extLst>
      <p:ext uri="{BB962C8B-B14F-4D97-AF65-F5344CB8AC3E}">
        <p14:creationId xmlns:p14="http://schemas.microsoft.com/office/powerpoint/2010/main" val="12834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Getting to your aim statement and metric</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436914" y="3135086"/>
            <a:ext cx="3130857" cy="523220"/>
          </a:xfrm>
          <a:prstGeom prst="rect">
            <a:avLst/>
          </a:prstGeom>
          <a:noFill/>
        </p:spPr>
        <p:txBody>
          <a:bodyPr wrap="none" rtlCol="0">
            <a:spAutoFit/>
          </a:bodyPr>
          <a:lstStyle/>
          <a:p>
            <a:r>
              <a:rPr lang="en-US" sz="2800" b="1" dirty="0"/>
              <a:t>An iterative process</a:t>
            </a:r>
          </a:p>
        </p:txBody>
      </p:sp>
    </p:spTree>
    <p:extLst>
      <p:ext uri="{BB962C8B-B14F-4D97-AF65-F5344CB8AC3E}">
        <p14:creationId xmlns:p14="http://schemas.microsoft.com/office/powerpoint/2010/main" val="154267998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Getting to your aim statement and metric</a:t>
            </a:r>
          </a:p>
        </p:txBody>
      </p:sp>
      <p:graphicFrame>
        <p:nvGraphicFramePr>
          <p:cNvPr id="4" name="Content Placeholder 3"/>
          <p:cNvGraphicFramePr>
            <a:graphicFrameLocks noGrp="1"/>
          </p:cNvGraphicFramePr>
          <p:nvPr>
            <p:ph idx="1"/>
            <p:extLst/>
          </p:nvPr>
        </p:nvGraphicFramePr>
        <p:xfrm>
          <a:off x="0" y="180169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38200" y="3069419"/>
            <a:ext cx="3130857" cy="523220"/>
          </a:xfrm>
          <a:prstGeom prst="rect">
            <a:avLst/>
          </a:prstGeom>
          <a:noFill/>
        </p:spPr>
        <p:txBody>
          <a:bodyPr wrap="none" rtlCol="0">
            <a:spAutoFit/>
          </a:bodyPr>
          <a:lstStyle/>
          <a:p>
            <a:r>
              <a:rPr lang="en-US" sz="2800" b="1" dirty="0"/>
              <a:t>An iterative process</a:t>
            </a:r>
          </a:p>
        </p:txBody>
      </p:sp>
      <p:sp>
        <p:nvSpPr>
          <p:cNvPr id="3" name="TextBox 2"/>
          <p:cNvSpPr txBox="1"/>
          <p:nvPr/>
        </p:nvSpPr>
        <p:spPr>
          <a:xfrm>
            <a:off x="6957958" y="4429680"/>
            <a:ext cx="4864858" cy="369332"/>
          </a:xfrm>
          <a:prstGeom prst="rect">
            <a:avLst/>
          </a:prstGeom>
          <a:noFill/>
        </p:spPr>
        <p:txBody>
          <a:bodyPr wrap="none" rtlCol="0">
            <a:spAutoFit/>
          </a:bodyPr>
          <a:lstStyle/>
          <a:p>
            <a:r>
              <a:rPr lang="en-US"/>
              <a:t>Goal = High </a:t>
            </a:r>
            <a:r>
              <a:rPr lang="en-US" dirty="0"/>
              <a:t>viral load results clinically acted upon </a:t>
            </a:r>
          </a:p>
        </p:txBody>
      </p:sp>
      <p:sp>
        <p:nvSpPr>
          <p:cNvPr id="6" name="TextBox 5"/>
          <p:cNvSpPr txBox="1"/>
          <p:nvPr/>
        </p:nvSpPr>
        <p:spPr>
          <a:xfrm>
            <a:off x="7739743" y="5257800"/>
            <a:ext cx="3301288" cy="646331"/>
          </a:xfrm>
          <a:prstGeom prst="rect">
            <a:avLst/>
          </a:prstGeom>
          <a:noFill/>
        </p:spPr>
        <p:txBody>
          <a:bodyPr wrap="none" rtlCol="0">
            <a:spAutoFit/>
          </a:bodyPr>
          <a:lstStyle/>
          <a:p>
            <a:r>
              <a:rPr lang="en-US" dirty="0"/>
              <a:t>What does that mean? </a:t>
            </a:r>
          </a:p>
          <a:p>
            <a:r>
              <a:rPr lang="en-US" dirty="0"/>
              <a:t>How am I going to measure that?</a:t>
            </a:r>
          </a:p>
        </p:txBody>
      </p:sp>
      <p:sp>
        <p:nvSpPr>
          <p:cNvPr id="8" name="TextBox 7"/>
          <p:cNvSpPr txBox="1"/>
          <p:nvPr/>
        </p:nvSpPr>
        <p:spPr>
          <a:xfrm>
            <a:off x="7389760" y="2160806"/>
            <a:ext cx="3917547" cy="369332"/>
          </a:xfrm>
          <a:prstGeom prst="rect">
            <a:avLst/>
          </a:prstGeom>
          <a:noFill/>
        </p:spPr>
        <p:txBody>
          <a:bodyPr wrap="none" rtlCol="0">
            <a:spAutoFit/>
          </a:bodyPr>
          <a:lstStyle/>
          <a:p>
            <a:r>
              <a:rPr lang="en-US" dirty="0"/>
              <a:t>Goal = All patients viral load suppressed</a:t>
            </a:r>
          </a:p>
        </p:txBody>
      </p:sp>
      <p:sp>
        <p:nvSpPr>
          <p:cNvPr id="10" name="TextBox 9"/>
          <p:cNvSpPr txBox="1"/>
          <p:nvPr/>
        </p:nvSpPr>
        <p:spPr>
          <a:xfrm>
            <a:off x="6673649" y="3331029"/>
            <a:ext cx="5433475" cy="369332"/>
          </a:xfrm>
          <a:prstGeom prst="rect">
            <a:avLst/>
          </a:prstGeom>
          <a:noFill/>
        </p:spPr>
        <p:txBody>
          <a:bodyPr wrap="none" rtlCol="0">
            <a:spAutoFit/>
          </a:bodyPr>
          <a:lstStyle/>
          <a:p>
            <a:r>
              <a:rPr lang="en-US" dirty="0"/>
              <a:t>Can I measure that given the time frame of this project?</a:t>
            </a:r>
          </a:p>
        </p:txBody>
      </p:sp>
      <p:sp>
        <p:nvSpPr>
          <p:cNvPr id="11" name="TextBox 10"/>
          <p:cNvSpPr txBox="1"/>
          <p:nvPr/>
        </p:nvSpPr>
        <p:spPr>
          <a:xfrm>
            <a:off x="7445829" y="6153029"/>
            <a:ext cx="3896259" cy="369332"/>
          </a:xfrm>
          <a:prstGeom prst="rect">
            <a:avLst/>
          </a:prstGeom>
          <a:noFill/>
        </p:spPr>
        <p:txBody>
          <a:bodyPr wrap="none" rtlCol="0">
            <a:spAutoFit/>
          </a:bodyPr>
          <a:lstStyle/>
          <a:p>
            <a:r>
              <a:rPr lang="en-US" dirty="0"/>
              <a:t>What is my numerator &amp; denominator?</a:t>
            </a:r>
          </a:p>
        </p:txBody>
      </p:sp>
    </p:spTree>
    <p:extLst>
      <p:ext uri="{BB962C8B-B14F-4D97-AF65-F5344CB8AC3E}">
        <p14:creationId xmlns:p14="http://schemas.microsoft.com/office/powerpoint/2010/main" val="20126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1"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Elements of a Metric</a:t>
            </a:r>
          </a:p>
        </p:txBody>
      </p:sp>
      <p:sp>
        <p:nvSpPr>
          <p:cNvPr id="4" name="Equal 3"/>
          <p:cNvSpPr/>
          <p:nvPr/>
        </p:nvSpPr>
        <p:spPr>
          <a:xfrm>
            <a:off x="1428750" y="3544094"/>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p:cNvCxnSpPr/>
          <p:nvPr/>
        </p:nvCxnSpPr>
        <p:spPr>
          <a:xfrm>
            <a:off x="3714750" y="3900686"/>
            <a:ext cx="5600700" cy="144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43350" y="2620764"/>
            <a:ext cx="3975897" cy="923330"/>
          </a:xfrm>
          <a:prstGeom prst="rect">
            <a:avLst/>
          </a:prstGeom>
          <a:noFill/>
        </p:spPr>
        <p:txBody>
          <a:bodyPr wrap="none" rtlCol="0">
            <a:spAutoFit/>
          </a:bodyPr>
          <a:lstStyle/>
          <a:p>
            <a:r>
              <a:rPr lang="en-US" sz="5400" b="1" dirty="0">
                <a:solidFill>
                  <a:schemeClr val="accent2"/>
                </a:solidFill>
              </a:rPr>
              <a:t>NUMERATOR</a:t>
            </a:r>
          </a:p>
        </p:txBody>
      </p:sp>
      <p:sp>
        <p:nvSpPr>
          <p:cNvPr id="9" name="TextBox 8"/>
          <p:cNvSpPr txBox="1"/>
          <p:nvPr/>
        </p:nvSpPr>
        <p:spPr>
          <a:xfrm>
            <a:off x="3943350" y="4300538"/>
            <a:ext cx="4679614" cy="923330"/>
          </a:xfrm>
          <a:prstGeom prst="rect">
            <a:avLst/>
          </a:prstGeom>
          <a:noFill/>
        </p:spPr>
        <p:txBody>
          <a:bodyPr wrap="none" rtlCol="0">
            <a:spAutoFit/>
          </a:bodyPr>
          <a:lstStyle/>
          <a:p>
            <a:r>
              <a:rPr lang="en-US" sz="5400" b="1" dirty="0">
                <a:solidFill>
                  <a:schemeClr val="accent6"/>
                </a:solidFill>
              </a:rPr>
              <a:t>DENOMINATOR</a:t>
            </a:r>
          </a:p>
        </p:txBody>
      </p:sp>
    </p:spTree>
    <p:extLst>
      <p:ext uri="{BB962C8B-B14F-4D97-AF65-F5344CB8AC3E}">
        <p14:creationId xmlns:p14="http://schemas.microsoft.com/office/powerpoint/2010/main" val="17948726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find data?</a:t>
            </a:r>
          </a:p>
        </p:txBody>
      </p:sp>
      <p:sp>
        <p:nvSpPr>
          <p:cNvPr id="3" name="Content Placeholder 2"/>
          <p:cNvSpPr>
            <a:spLocks noGrp="1"/>
          </p:cNvSpPr>
          <p:nvPr>
            <p:ph idx="1"/>
          </p:nvPr>
        </p:nvSpPr>
        <p:spPr>
          <a:xfrm>
            <a:off x="838200" y="1825624"/>
            <a:ext cx="10515600" cy="4591217"/>
          </a:xfrm>
        </p:spPr>
        <p:txBody>
          <a:bodyPr>
            <a:normAutofit/>
          </a:bodyPr>
          <a:lstStyle/>
          <a:p>
            <a:r>
              <a:rPr lang="en-US" dirty="0"/>
              <a:t>Data present currently, sources could include: </a:t>
            </a:r>
          </a:p>
          <a:p>
            <a:pPr lvl="1"/>
            <a:r>
              <a:rPr lang="en-US" dirty="0"/>
              <a:t>Data bases</a:t>
            </a:r>
          </a:p>
          <a:p>
            <a:pPr lvl="1"/>
            <a:r>
              <a:rPr lang="en-US" dirty="0"/>
              <a:t>Ongoing projects</a:t>
            </a:r>
          </a:p>
          <a:p>
            <a:pPr lvl="1"/>
            <a:r>
              <a:rPr lang="en-US" dirty="0"/>
              <a:t>Ministry of Health – Written log or electronic records </a:t>
            </a:r>
          </a:p>
          <a:p>
            <a:pPr lvl="1"/>
            <a:r>
              <a:rPr lang="en-US" dirty="0"/>
              <a:t>Partners/NGOs </a:t>
            </a:r>
          </a:p>
          <a:p>
            <a:r>
              <a:rPr lang="en-US" dirty="0"/>
              <a:t>Data not present, must collect:</a:t>
            </a:r>
          </a:p>
          <a:p>
            <a:pPr lvl="1"/>
            <a:r>
              <a:rPr lang="en-US" dirty="0"/>
              <a:t>Data Collection Log – Create &amp; Modify</a:t>
            </a:r>
          </a:p>
          <a:p>
            <a:pPr lvl="1"/>
            <a:r>
              <a:rPr lang="en-US" dirty="0"/>
              <a:t>Data Collection Plan – Details</a:t>
            </a:r>
          </a:p>
          <a:p>
            <a:pPr lvl="2"/>
            <a:r>
              <a:rPr lang="en-US" dirty="0"/>
              <a:t>What / How / When / Who</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1068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t>Creating a Data Collection Log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3125" y="142875"/>
            <a:ext cx="10453023" cy="7386638"/>
          </a:xfrm>
        </p:spPr>
      </p:pic>
    </p:spTree>
    <p:extLst>
      <p:ext uri="{BB962C8B-B14F-4D97-AF65-F5344CB8AC3E}">
        <p14:creationId xmlns:p14="http://schemas.microsoft.com/office/powerpoint/2010/main" val="87816631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Data Collection Plan - Template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444" y="365125"/>
            <a:ext cx="8901111" cy="11519086"/>
          </a:xfrm>
        </p:spPr>
      </p:pic>
    </p:spTree>
    <p:extLst>
      <p:ext uri="{BB962C8B-B14F-4D97-AF65-F5344CB8AC3E}">
        <p14:creationId xmlns:p14="http://schemas.microsoft.com/office/powerpoint/2010/main" val="5766465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Plan - Example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026" y="365125"/>
            <a:ext cx="8929686" cy="11556066"/>
          </a:xfrm>
        </p:spPr>
      </p:pic>
    </p:spTree>
    <p:extLst>
      <p:ext uri="{BB962C8B-B14F-4D97-AF65-F5344CB8AC3E}">
        <p14:creationId xmlns:p14="http://schemas.microsoft.com/office/powerpoint/2010/main" val="3550057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r>
              <a:rPr lang="en-US" dirty="0"/>
              <a:t>Metric - Selected &amp; Defined</a:t>
            </a:r>
          </a:p>
          <a:p>
            <a:r>
              <a:rPr lang="en-US" b="1" dirty="0">
                <a:solidFill>
                  <a:schemeClr val="accent2"/>
                </a:solidFill>
              </a:rPr>
              <a:t>Data Collection Tool</a:t>
            </a:r>
          </a:p>
          <a:p>
            <a:r>
              <a:rPr lang="en-US" b="1" dirty="0">
                <a:solidFill>
                  <a:schemeClr val="accent2"/>
                </a:solidFill>
              </a:rPr>
              <a:t>Data Collection Plan</a:t>
            </a:r>
          </a:p>
          <a:p>
            <a:r>
              <a:rPr lang="en-US" dirty="0"/>
              <a:t>Data Display</a:t>
            </a:r>
          </a:p>
          <a:p>
            <a:endParaRPr lang="en-US" dirty="0"/>
          </a:p>
          <a:p>
            <a:endParaRPr lang="en-US" dirty="0"/>
          </a:p>
          <a:p>
            <a:endParaRPr lang="en-US" dirty="0"/>
          </a:p>
        </p:txBody>
      </p:sp>
      <p:sp>
        <p:nvSpPr>
          <p:cNvPr id="4" name="Vertical Scroll 3"/>
          <p:cNvSpPr/>
          <p:nvPr/>
        </p:nvSpPr>
        <p:spPr>
          <a:xfrm>
            <a:off x="8339959" y="365125"/>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6A60D7-3C68-5445-BE18-7DAC32AB8DC2}"/>
              </a:ext>
            </a:extLst>
          </p:cNvPr>
          <p:cNvSpPr txBox="1"/>
          <p:nvPr/>
        </p:nvSpPr>
        <p:spPr>
          <a:xfrm>
            <a:off x="7837758" y="6031467"/>
            <a:ext cx="2037674" cy="369332"/>
          </a:xfrm>
          <a:prstGeom prst="rect">
            <a:avLst/>
          </a:prstGeom>
          <a:noFill/>
          <a:ln w="76200">
            <a:solidFill>
              <a:schemeClr val="accent2"/>
            </a:solidFill>
          </a:ln>
        </p:spPr>
        <p:txBody>
          <a:bodyPr wrap="none" rtlCol="0">
            <a:spAutoFit/>
          </a:bodyPr>
          <a:lstStyle/>
          <a:p>
            <a:r>
              <a:rPr lang="en-US" dirty="0"/>
              <a:t>Workbook, p. 48-55</a:t>
            </a:r>
          </a:p>
        </p:txBody>
      </p:sp>
    </p:spTree>
    <p:extLst>
      <p:ext uri="{BB962C8B-B14F-4D97-AF65-F5344CB8AC3E}">
        <p14:creationId xmlns:p14="http://schemas.microsoft.com/office/powerpoint/2010/main" val="12853621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Attractions:</a:t>
            </a:r>
            <a:br>
              <a:rPr lang="en-US" dirty="0"/>
            </a:br>
            <a:r>
              <a:rPr lang="en-US" dirty="0"/>
              <a:t>Data Display</a:t>
            </a:r>
          </a:p>
        </p:txBody>
      </p:sp>
      <p:sp>
        <p:nvSpPr>
          <p:cNvPr id="3" name="Content Placeholder 2"/>
          <p:cNvSpPr>
            <a:spLocks noGrp="1"/>
          </p:cNvSpPr>
          <p:nvPr>
            <p:ph sz="half" idx="1"/>
          </p:nvPr>
        </p:nvSpPr>
        <p:spPr/>
        <p:txBody>
          <a:bodyPr/>
          <a:lstStyle/>
          <a:p>
            <a:pPr>
              <a:spcBef>
                <a:spcPct val="60000"/>
              </a:spcBef>
            </a:pPr>
            <a:r>
              <a:rPr lang="en-US" dirty="0"/>
              <a:t>Be transparent – display data prominently</a:t>
            </a:r>
          </a:p>
          <a:p>
            <a:pPr marL="228600" marR="0" lvl="1" indent="0" defTabSz="914400" eaLnBrk="1" fontAlgn="auto" latinLnBrk="0" hangingPunct="1">
              <a:lnSpc>
                <a:spcPct val="100000"/>
              </a:lnSpc>
              <a:spcBef>
                <a:spcPts val="1000"/>
              </a:spcBef>
              <a:spcAft>
                <a:spcPts val="0"/>
              </a:spcAft>
              <a:buClrTx/>
              <a:buSzTx/>
              <a:buFontTx/>
              <a:buNone/>
              <a:tabLst/>
              <a:defRPr/>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1534" y="573437"/>
            <a:ext cx="5842861" cy="584286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86" y="3641270"/>
            <a:ext cx="3868057" cy="2901043"/>
          </a:xfrm>
          <a:prstGeom prst="rect">
            <a:avLst/>
          </a:prstGeom>
        </p:spPr>
      </p:pic>
    </p:spTree>
    <p:extLst>
      <p:ext uri="{BB962C8B-B14F-4D97-AF65-F5344CB8AC3E}">
        <p14:creationId xmlns:p14="http://schemas.microsoft.com/office/powerpoint/2010/main" val="1874862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you have what it takes to be a quality ninja?</a:t>
            </a:r>
          </a:p>
        </p:txBody>
      </p:sp>
      <p:sp>
        <p:nvSpPr>
          <p:cNvPr id="3" name="Content Placeholder 2"/>
          <p:cNvSpPr>
            <a:spLocks noGrp="1"/>
          </p:cNvSpPr>
          <p:nvPr>
            <p:ph idx="1"/>
          </p:nvPr>
        </p:nvSpPr>
        <p:spPr/>
        <p:txBody>
          <a:bodyPr>
            <a:normAutofit/>
          </a:bodyPr>
          <a:lstStyle/>
          <a:p>
            <a:r>
              <a:rPr lang="en-US" dirty="0"/>
              <a:t>Wear the Glasses </a:t>
            </a:r>
          </a:p>
          <a:p>
            <a:pPr lvl="1"/>
            <a:r>
              <a:rPr lang="en-US" dirty="0"/>
              <a:t>See Opportunities for Improvement (OFI)</a:t>
            </a:r>
          </a:p>
          <a:p>
            <a:r>
              <a:rPr lang="en-US" dirty="0"/>
              <a:t>Passion for Improvement</a:t>
            </a:r>
          </a:p>
          <a:p>
            <a:r>
              <a:rPr lang="en-US" dirty="0"/>
              <a:t>Ability to Engage Others</a:t>
            </a:r>
          </a:p>
          <a:p>
            <a:r>
              <a:rPr lang="en-US" dirty="0"/>
              <a:t>See the Big Picture</a:t>
            </a:r>
          </a:p>
          <a:p>
            <a:pPr lvl="1"/>
            <a:r>
              <a:rPr lang="en-US" dirty="0"/>
              <a:t>Yet also give Attention to Detail</a:t>
            </a:r>
          </a:p>
          <a:p>
            <a:r>
              <a:rPr lang="en-US" dirty="0"/>
              <a:t>Learn &amp; Use Quality Improvement (QI) Tools skillfully</a:t>
            </a:r>
          </a:p>
          <a:p>
            <a:r>
              <a:rPr lang="en-US" dirty="0"/>
              <a:t>Outcome driven</a:t>
            </a:r>
          </a:p>
          <a:p>
            <a:r>
              <a:rPr lang="en-US" dirty="0"/>
              <a:t>Grit (Perseverance)</a:t>
            </a:r>
          </a:p>
        </p:txBody>
      </p:sp>
      <p:pic>
        <p:nvPicPr>
          <p:cNvPr id="4" name="Picture 3"/>
          <p:cNvPicPr>
            <a:picLocks noChangeAspect="1"/>
          </p:cNvPicPr>
          <p:nvPr/>
        </p:nvPicPr>
        <p:blipFill>
          <a:blip r:embed="rId2"/>
          <a:stretch>
            <a:fillRect/>
          </a:stretch>
        </p:blipFill>
        <p:spPr>
          <a:xfrm>
            <a:off x="8937625" y="2341486"/>
            <a:ext cx="3054350" cy="3319616"/>
          </a:xfrm>
          <a:prstGeom prst="rect">
            <a:avLst/>
          </a:prstGeom>
          <a:ln w="38100">
            <a:solidFill>
              <a:schemeClr val="tx1"/>
            </a:solidFill>
          </a:ln>
        </p:spPr>
      </p:pic>
      <p:sp>
        <p:nvSpPr>
          <p:cNvPr id="5" name="TextBox 4"/>
          <p:cNvSpPr txBox="1"/>
          <p:nvPr/>
        </p:nvSpPr>
        <p:spPr>
          <a:xfrm>
            <a:off x="9701213" y="3881514"/>
            <a:ext cx="1871662" cy="461665"/>
          </a:xfrm>
          <a:prstGeom prst="rect">
            <a:avLst/>
          </a:prstGeom>
          <a:solidFill>
            <a:schemeClr val="accent2"/>
          </a:solidFill>
        </p:spPr>
        <p:txBody>
          <a:bodyPr wrap="square" rtlCol="0">
            <a:spAutoFit/>
          </a:bodyPr>
          <a:lstStyle/>
          <a:p>
            <a:pPr algn="ctr"/>
            <a:r>
              <a:rPr lang="en-US" sz="2400" b="1" dirty="0"/>
              <a:t>QUALITY</a:t>
            </a:r>
          </a:p>
        </p:txBody>
      </p:sp>
    </p:spTree>
    <p:extLst>
      <p:ext uri="{BB962C8B-B14F-4D97-AF65-F5344CB8AC3E}">
        <p14:creationId xmlns:p14="http://schemas.microsoft.com/office/powerpoint/2010/main" val="128126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06" y="0"/>
            <a:ext cx="51435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582" y="0"/>
            <a:ext cx="5143500" cy="6858000"/>
          </a:xfrm>
          <a:prstGeom prst="rect">
            <a:avLst/>
          </a:prstGeom>
        </p:spPr>
      </p:pic>
    </p:spTree>
    <p:extLst>
      <p:ext uri="{BB962C8B-B14F-4D97-AF65-F5344CB8AC3E}">
        <p14:creationId xmlns:p14="http://schemas.microsoft.com/office/powerpoint/2010/main" val="10886959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178" y="0"/>
            <a:ext cx="51435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530" y="0"/>
            <a:ext cx="5143500" cy="6858000"/>
          </a:xfrm>
          <a:prstGeom prst="rect">
            <a:avLst/>
          </a:prstGeom>
        </p:spPr>
      </p:pic>
    </p:spTree>
    <p:extLst>
      <p:ext uri="{BB962C8B-B14F-4D97-AF65-F5344CB8AC3E}">
        <p14:creationId xmlns:p14="http://schemas.microsoft.com/office/powerpoint/2010/main" val="7044341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Attractions: Creating  a Run Chart</a:t>
            </a:r>
          </a:p>
        </p:txBody>
      </p:sp>
      <p:pic>
        <p:nvPicPr>
          <p:cNvPr id="3" name="Picture 2"/>
          <p:cNvPicPr>
            <a:picLocks noChangeAspect="1"/>
          </p:cNvPicPr>
          <p:nvPr/>
        </p:nvPicPr>
        <p:blipFill>
          <a:blip r:embed="rId2"/>
          <a:stretch>
            <a:fillRect/>
          </a:stretch>
        </p:blipFill>
        <p:spPr>
          <a:xfrm>
            <a:off x="7581322" y="1690688"/>
            <a:ext cx="4071470" cy="3067939"/>
          </a:xfrm>
          <a:prstGeom prst="rect">
            <a:avLst/>
          </a:prstGeom>
        </p:spPr>
      </p:pic>
      <p:pic>
        <p:nvPicPr>
          <p:cNvPr id="6" name="Picture 5"/>
          <p:cNvPicPr>
            <a:picLocks noChangeAspect="1"/>
          </p:cNvPicPr>
          <p:nvPr/>
        </p:nvPicPr>
        <p:blipFill>
          <a:blip r:embed="rId3"/>
          <a:stretch>
            <a:fillRect/>
          </a:stretch>
        </p:blipFill>
        <p:spPr>
          <a:xfrm>
            <a:off x="367552" y="1899095"/>
            <a:ext cx="6546367" cy="3938049"/>
          </a:xfrm>
          <a:prstGeom prst="rect">
            <a:avLst/>
          </a:prstGeom>
        </p:spPr>
      </p:pic>
      <p:pic>
        <p:nvPicPr>
          <p:cNvPr id="7" name="Picture 6"/>
          <p:cNvPicPr>
            <a:picLocks noChangeAspect="1"/>
          </p:cNvPicPr>
          <p:nvPr/>
        </p:nvPicPr>
        <p:blipFill>
          <a:blip r:embed="rId4"/>
          <a:stretch>
            <a:fillRect/>
          </a:stretch>
        </p:blipFill>
        <p:spPr>
          <a:xfrm>
            <a:off x="6913919" y="4076526"/>
            <a:ext cx="4286623" cy="2514594"/>
          </a:xfrm>
          <a:prstGeom prst="rect">
            <a:avLst/>
          </a:prstGeom>
        </p:spPr>
      </p:pic>
      <p:sp>
        <p:nvSpPr>
          <p:cNvPr id="8" name="TextBox 7">
            <a:extLst>
              <a:ext uri="{FF2B5EF4-FFF2-40B4-BE49-F238E27FC236}">
                <a16:creationId xmlns:a16="http://schemas.microsoft.com/office/drawing/2014/main" id="{48EA7C15-9D9E-2B43-BA76-BFB7A68C82E7}"/>
              </a:ext>
            </a:extLst>
          </p:cNvPr>
          <p:cNvSpPr txBox="1"/>
          <p:nvPr/>
        </p:nvSpPr>
        <p:spPr>
          <a:xfrm>
            <a:off x="2621898" y="6045551"/>
            <a:ext cx="1733103" cy="369332"/>
          </a:xfrm>
          <a:prstGeom prst="rect">
            <a:avLst/>
          </a:prstGeom>
          <a:noFill/>
          <a:ln w="76200">
            <a:solidFill>
              <a:schemeClr val="accent2"/>
            </a:solidFill>
          </a:ln>
        </p:spPr>
        <p:txBody>
          <a:bodyPr wrap="none" rtlCol="0">
            <a:spAutoFit/>
          </a:bodyPr>
          <a:lstStyle/>
          <a:p>
            <a:r>
              <a:rPr lang="en-US" dirty="0"/>
              <a:t>Workbook, p. 55</a:t>
            </a:r>
          </a:p>
        </p:txBody>
      </p:sp>
    </p:spTree>
    <p:extLst>
      <p:ext uri="{BB962C8B-B14F-4D97-AF65-F5344CB8AC3E}">
        <p14:creationId xmlns:p14="http://schemas.microsoft.com/office/powerpoint/2010/main" val="16908068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Coming Attractions: </a:t>
            </a:r>
            <a:br>
              <a:rPr lang="en-US" dirty="0"/>
            </a:br>
            <a:r>
              <a:rPr lang="en-US" dirty="0"/>
              <a:t>Using your Data</a:t>
            </a:r>
          </a:p>
        </p:txBody>
      </p:sp>
      <p:sp>
        <p:nvSpPr>
          <p:cNvPr id="3" name="Content Placeholder 2"/>
          <p:cNvSpPr>
            <a:spLocks noGrp="1"/>
          </p:cNvSpPr>
          <p:nvPr>
            <p:ph sz="half" idx="1"/>
          </p:nvPr>
        </p:nvSpPr>
        <p:spPr/>
        <p:txBody>
          <a:bodyPr/>
          <a:lstStyle/>
          <a:p>
            <a:pPr>
              <a:spcBef>
                <a:spcPct val="60000"/>
              </a:spcBef>
            </a:pPr>
            <a:r>
              <a:rPr lang="en-US" dirty="0"/>
              <a:t>Act on information</a:t>
            </a:r>
          </a:p>
          <a:p>
            <a:pPr marL="228600" marR="0" lvl="1" indent="0" defTabSz="914400" eaLnBrk="1" fontAlgn="auto" latinLnBrk="0" hangingPunct="1">
              <a:lnSpc>
                <a:spcPct val="100000"/>
              </a:lnSpc>
              <a:spcBef>
                <a:spcPts val="1000"/>
              </a:spcBef>
              <a:spcAft>
                <a:spcPts val="0"/>
              </a:spcAft>
              <a:buClrTx/>
              <a:buSzTx/>
              <a:buFontTx/>
              <a:buNone/>
              <a:tabLst/>
              <a:defRPr/>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1534" y="573437"/>
            <a:ext cx="5842861" cy="5842861"/>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886" y="3641270"/>
            <a:ext cx="3868057" cy="2901043"/>
          </a:xfrm>
          <a:prstGeom prst="rect">
            <a:avLst/>
          </a:prstGeom>
        </p:spPr>
      </p:pic>
    </p:spTree>
    <p:extLst>
      <p:ext uri="{BB962C8B-B14F-4D97-AF65-F5344CB8AC3E}">
        <p14:creationId xmlns:p14="http://schemas.microsoft.com/office/powerpoint/2010/main" val="13764373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ANALYZE</a:t>
            </a:r>
          </a:p>
        </p:txBody>
      </p:sp>
      <p:grpSp>
        <p:nvGrpSpPr>
          <p:cNvPr id="5" name="Group 4">
            <a:extLst>
              <a:ext uri="{FF2B5EF4-FFF2-40B4-BE49-F238E27FC236}">
                <a16:creationId xmlns:a16="http://schemas.microsoft.com/office/drawing/2014/main" id="{94628AAA-97E6-C44D-949A-0A0B442E2CCB}"/>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CBEC9294-86E0-3047-B707-A133320D96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C9568C74-DBC6-B74D-A9E7-97A472FE2014}"/>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7154140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98CC-AC7F-7D47-BC96-B4C137546248}"/>
              </a:ext>
            </a:extLst>
          </p:cNvPr>
          <p:cNvSpPr>
            <a:spLocks noGrp="1"/>
          </p:cNvSpPr>
          <p:nvPr>
            <p:ph type="title"/>
          </p:nvPr>
        </p:nvSpPr>
        <p:spPr/>
        <p:txBody>
          <a:bodyPr/>
          <a:lstStyle/>
          <a:p>
            <a:r>
              <a:rPr lang="en-US" dirty="0"/>
              <a:t>ANALYZE</a:t>
            </a:r>
          </a:p>
        </p:txBody>
      </p:sp>
      <p:sp>
        <p:nvSpPr>
          <p:cNvPr id="3" name="Text Placeholder 2">
            <a:extLst>
              <a:ext uri="{FF2B5EF4-FFF2-40B4-BE49-F238E27FC236}">
                <a16:creationId xmlns:a16="http://schemas.microsoft.com/office/drawing/2014/main" id="{11A0C035-D56C-C644-BADF-2F565560025C}"/>
              </a:ext>
            </a:extLst>
          </p:cNvPr>
          <p:cNvSpPr>
            <a:spLocks noGrp="1"/>
          </p:cNvSpPr>
          <p:nvPr>
            <p:ph type="body" idx="1"/>
          </p:nvPr>
        </p:nvSpPr>
        <p:spPr/>
        <p:txBody>
          <a:bodyPr>
            <a:normAutofit fontScale="92500" lnSpcReduction="20000"/>
          </a:bodyPr>
          <a:lstStyle/>
          <a:p>
            <a:r>
              <a:rPr lang="en-US" dirty="0"/>
              <a:t>Root Cause Analysis</a:t>
            </a:r>
          </a:p>
          <a:p>
            <a:r>
              <a:rPr lang="en-US" dirty="0"/>
              <a:t>Fishbone / Cause &amp; Effect / Ishikawa Diagram</a:t>
            </a:r>
          </a:p>
          <a:p>
            <a:r>
              <a:rPr lang="en-US" dirty="0"/>
              <a:t>5 Whys</a:t>
            </a:r>
          </a:p>
          <a:p>
            <a:r>
              <a:rPr lang="en-US" dirty="0"/>
              <a:t>Pareto Diagram</a:t>
            </a:r>
          </a:p>
        </p:txBody>
      </p:sp>
      <p:sp>
        <p:nvSpPr>
          <p:cNvPr id="4" name="TextBox 3">
            <a:extLst>
              <a:ext uri="{FF2B5EF4-FFF2-40B4-BE49-F238E27FC236}">
                <a16:creationId xmlns:a16="http://schemas.microsoft.com/office/drawing/2014/main" id="{A3BF7FD0-40FE-EC42-A0C4-88BD25102374}"/>
              </a:ext>
            </a:extLst>
          </p:cNvPr>
          <p:cNvSpPr txBox="1"/>
          <p:nvPr/>
        </p:nvSpPr>
        <p:spPr>
          <a:xfrm>
            <a:off x="8916750" y="6028175"/>
            <a:ext cx="2037674" cy="369332"/>
          </a:xfrm>
          <a:prstGeom prst="rect">
            <a:avLst/>
          </a:prstGeom>
          <a:noFill/>
          <a:ln w="76200">
            <a:solidFill>
              <a:schemeClr val="accent2"/>
            </a:solidFill>
          </a:ln>
        </p:spPr>
        <p:txBody>
          <a:bodyPr wrap="none" rtlCol="0">
            <a:spAutoFit/>
          </a:bodyPr>
          <a:lstStyle/>
          <a:p>
            <a:r>
              <a:rPr lang="en-US" dirty="0"/>
              <a:t>Workbook, p. 56-62</a:t>
            </a:r>
          </a:p>
        </p:txBody>
      </p:sp>
    </p:spTree>
    <p:extLst>
      <p:ext uri="{BB962C8B-B14F-4D97-AF65-F5344CB8AC3E}">
        <p14:creationId xmlns:p14="http://schemas.microsoft.com/office/powerpoint/2010/main" val="217577838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D1C06D-A661-7742-8753-1029DA304270}"/>
              </a:ext>
            </a:extLst>
          </p:cNvPr>
          <p:cNvPicPr>
            <a:picLocks noChangeAspect="1"/>
          </p:cNvPicPr>
          <p:nvPr/>
        </p:nvPicPr>
        <p:blipFill>
          <a:blip r:embed="rId2"/>
          <a:stretch>
            <a:fillRect/>
          </a:stretch>
        </p:blipFill>
        <p:spPr>
          <a:xfrm>
            <a:off x="1625722" y="443621"/>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5965494" y="106680"/>
            <a:ext cx="1918447"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209519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836" y="443753"/>
            <a:ext cx="3932237" cy="1600200"/>
          </a:xfrm>
        </p:spPr>
        <p:txBody>
          <a:bodyPr>
            <a:normAutofit/>
          </a:bodyPr>
          <a:lstStyle/>
          <a:p>
            <a:r>
              <a:rPr lang="en-US" sz="4400" dirty="0"/>
              <a:t>Fishbone </a:t>
            </a:r>
            <a:br>
              <a:rPr lang="en-US" sz="4400" dirty="0"/>
            </a:br>
            <a:r>
              <a:rPr lang="en-US" sz="4400" dirty="0"/>
              <a:t>Diagram</a:t>
            </a:r>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111566" y="549369"/>
            <a:ext cx="7654610" cy="5749736"/>
          </a:xfrm>
          <a:prstGeom prst="rect">
            <a:avLst/>
          </a:prstGeom>
        </p:spPr>
      </p:pic>
      <p:sp>
        <p:nvSpPr>
          <p:cNvPr id="7" name="TextBox 6">
            <a:extLst>
              <a:ext uri="{FF2B5EF4-FFF2-40B4-BE49-F238E27FC236}">
                <a16:creationId xmlns:a16="http://schemas.microsoft.com/office/drawing/2014/main" id="{7A7C133C-A872-524A-9BD0-1FB07D4A70DB}"/>
              </a:ext>
            </a:extLst>
          </p:cNvPr>
          <p:cNvSpPr txBox="1"/>
          <p:nvPr/>
        </p:nvSpPr>
        <p:spPr>
          <a:xfrm>
            <a:off x="9172782" y="6035389"/>
            <a:ext cx="1733103" cy="369332"/>
          </a:xfrm>
          <a:prstGeom prst="rect">
            <a:avLst/>
          </a:prstGeom>
          <a:noFill/>
          <a:ln w="76200">
            <a:solidFill>
              <a:schemeClr val="accent2"/>
            </a:solidFill>
          </a:ln>
        </p:spPr>
        <p:txBody>
          <a:bodyPr wrap="none" rtlCol="0">
            <a:spAutoFit/>
          </a:bodyPr>
          <a:lstStyle/>
          <a:p>
            <a:r>
              <a:rPr lang="en-US" dirty="0"/>
              <a:t>Workbook, p. 59</a:t>
            </a:r>
          </a:p>
        </p:txBody>
      </p:sp>
    </p:spTree>
    <p:extLst>
      <p:ext uri="{BB962C8B-B14F-4D97-AF65-F5344CB8AC3E}">
        <p14:creationId xmlns:p14="http://schemas.microsoft.com/office/powerpoint/2010/main" val="124906814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915A15-A2F3-C147-85E6-0EBCE91384F9}"/>
              </a:ext>
            </a:extLst>
          </p:cNvPr>
          <p:cNvSpPr>
            <a:spLocks noGrp="1"/>
          </p:cNvSpPr>
          <p:nvPr>
            <p:ph type="title"/>
          </p:nvPr>
        </p:nvSpPr>
        <p:spPr>
          <a:xfrm>
            <a:off x="839788" y="457200"/>
            <a:ext cx="3932237" cy="1425388"/>
          </a:xfrm>
        </p:spPr>
        <p:txBody>
          <a:bodyPr/>
          <a:lstStyle/>
          <a:p>
            <a:r>
              <a:rPr lang="en-US" dirty="0"/>
              <a:t>Categories to Review for Potential Causes</a:t>
            </a:r>
          </a:p>
        </p:txBody>
      </p:sp>
      <p:sp>
        <p:nvSpPr>
          <p:cNvPr id="5" name="Picture Placeholder 4">
            <a:extLst>
              <a:ext uri="{FF2B5EF4-FFF2-40B4-BE49-F238E27FC236}">
                <a16:creationId xmlns:a16="http://schemas.microsoft.com/office/drawing/2014/main" id="{90B8BAFB-F659-6B4F-B924-6B3C995EF388}"/>
              </a:ext>
            </a:extLst>
          </p:cNvPr>
          <p:cNvSpPr>
            <a:spLocks noGrp="1"/>
          </p:cNvSpPr>
          <p:nvPr>
            <p:ph type="pic" idx="1"/>
          </p:nvPr>
        </p:nvSpPr>
        <p:spPr/>
      </p:sp>
      <p:sp>
        <p:nvSpPr>
          <p:cNvPr id="6" name="Text Placeholder 5">
            <a:extLst>
              <a:ext uri="{FF2B5EF4-FFF2-40B4-BE49-F238E27FC236}">
                <a16:creationId xmlns:a16="http://schemas.microsoft.com/office/drawing/2014/main" id="{385E9CF2-F65C-D64C-9DDF-58AAE05040BF}"/>
              </a:ext>
            </a:extLst>
          </p:cNvPr>
          <p:cNvSpPr>
            <a:spLocks noGrp="1"/>
          </p:cNvSpPr>
          <p:nvPr>
            <p:ph type="body" sz="half" idx="2"/>
          </p:nvPr>
        </p:nvSpPr>
        <p:spPr>
          <a:xfrm>
            <a:off x="839788" y="2402541"/>
            <a:ext cx="3932237" cy="3693459"/>
          </a:xfrm>
        </p:spPr>
        <p:txBody>
          <a:bodyPr>
            <a:normAutofit/>
          </a:bodyPr>
          <a:lstStyle/>
          <a:p>
            <a:r>
              <a:rPr lang="en-US" sz="2400" b="1" dirty="0"/>
              <a:t>6 </a:t>
            </a:r>
            <a:r>
              <a:rPr lang="en-US" sz="2400" b="1" dirty="0" err="1"/>
              <a:t>Ms</a:t>
            </a:r>
            <a:endParaRPr lang="en-US" sz="2400" b="1" dirty="0"/>
          </a:p>
          <a:p>
            <a:r>
              <a:rPr lang="en-US" sz="2400" dirty="0"/>
              <a:t>Man (People)</a:t>
            </a:r>
          </a:p>
          <a:p>
            <a:r>
              <a:rPr lang="en-US" sz="2400" dirty="0"/>
              <a:t>Methods (Policy/Procedure)</a:t>
            </a:r>
          </a:p>
          <a:p>
            <a:r>
              <a:rPr lang="en-US" sz="2400" dirty="0"/>
              <a:t>Materials (Supplies)</a:t>
            </a:r>
          </a:p>
          <a:p>
            <a:r>
              <a:rPr lang="en-US" sz="2400" dirty="0"/>
              <a:t>Mother Nature (Environment)</a:t>
            </a:r>
          </a:p>
          <a:p>
            <a:r>
              <a:rPr lang="en-US" sz="2400" dirty="0"/>
              <a:t>Measurement (Process)</a:t>
            </a:r>
          </a:p>
          <a:p>
            <a:r>
              <a:rPr lang="en-US" sz="2400" dirty="0"/>
              <a:t>Machine (Equipment)</a:t>
            </a:r>
          </a:p>
        </p:txBody>
      </p:sp>
      <p:pic>
        <p:nvPicPr>
          <p:cNvPr id="3" name="Picture 2">
            <a:extLst>
              <a:ext uri="{FF2B5EF4-FFF2-40B4-BE49-F238E27FC236}">
                <a16:creationId xmlns:a16="http://schemas.microsoft.com/office/drawing/2014/main" id="{33F153E5-7CC2-AE48-9FFF-430A487F0B26}"/>
              </a:ext>
            </a:extLst>
          </p:cNvPr>
          <p:cNvPicPr>
            <a:picLocks noChangeAspect="1"/>
          </p:cNvPicPr>
          <p:nvPr/>
        </p:nvPicPr>
        <p:blipFill>
          <a:blip r:embed="rId2"/>
          <a:stretch>
            <a:fillRect/>
          </a:stretch>
        </p:blipFill>
        <p:spPr>
          <a:xfrm>
            <a:off x="5183188" y="450850"/>
            <a:ext cx="5715000" cy="5410200"/>
          </a:xfrm>
          <a:prstGeom prst="rect">
            <a:avLst/>
          </a:prstGeom>
        </p:spPr>
      </p:pic>
    </p:spTree>
    <p:extLst>
      <p:ext uri="{BB962C8B-B14F-4D97-AF65-F5344CB8AC3E}">
        <p14:creationId xmlns:p14="http://schemas.microsoft.com/office/powerpoint/2010/main" val="285088848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22B53-DB00-F841-9C52-1FE707265BEC}"/>
              </a:ext>
            </a:extLst>
          </p:cNvPr>
          <p:cNvSpPr>
            <a:spLocks noGrp="1"/>
          </p:cNvSpPr>
          <p:nvPr>
            <p:ph type="title"/>
          </p:nvPr>
        </p:nvSpPr>
        <p:spPr/>
        <p:txBody>
          <a:bodyPr/>
          <a:lstStyle/>
          <a:p>
            <a:r>
              <a:rPr lang="en-US" dirty="0"/>
              <a:t>5 Whys</a:t>
            </a:r>
          </a:p>
        </p:txBody>
      </p:sp>
      <p:sp>
        <p:nvSpPr>
          <p:cNvPr id="4" name="Text Placeholder 3">
            <a:extLst>
              <a:ext uri="{FF2B5EF4-FFF2-40B4-BE49-F238E27FC236}">
                <a16:creationId xmlns:a16="http://schemas.microsoft.com/office/drawing/2014/main" id="{580F3E19-8195-E641-884B-2265791FCFB0}"/>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F5EA7DDE-BA9B-A24C-8783-CF4A062D8A01}"/>
              </a:ext>
            </a:extLst>
          </p:cNvPr>
          <p:cNvPicPr>
            <a:picLocks noChangeAspect="1"/>
          </p:cNvPicPr>
          <p:nvPr/>
        </p:nvPicPr>
        <p:blipFill>
          <a:blip r:embed="rId2"/>
          <a:stretch>
            <a:fillRect/>
          </a:stretch>
        </p:blipFill>
        <p:spPr>
          <a:xfrm>
            <a:off x="5771775" y="457200"/>
            <a:ext cx="5093447" cy="6166505"/>
          </a:xfrm>
          <a:prstGeom prst="rect">
            <a:avLst/>
          </a:prstGeom>
          <a:ln w="38100">
            <a:solidFill>
              <a:schemeClr val="accent2"/>
            </a:solidFill>
          </a:ln>
        </p:spPr>
      </p:pic>
      <p:sp>
        <p:nvSpPr>
          <p:cNvPr id="6" name="TextBox 5">
            <a:extLst>
              <a:ext uri="{FF2B5EF4-FFF2-40B4-BE49-F238E27FC236}">
                <a16:creationId xmlns:a16="http://schemas.microsoft.com/office/drawing/2014/main" id="{5AA4BA5B-45EA-6C48-9530-64BA3C412D2A}"/>
              </a:ext>
            </a:extLst>
          </p:cNvPr>
          <p:cNvSpPr txBox="1"/>
          <p:nvPr/>
        </p:nvSpPr>
        <p:spPr>
          <a:xfrm>
            <a:off x="1787069" y="6031468"/>
            <a:ext cx="1733103" cy="369332"/>
          </a:xfrm>
          <a:prstGeom prst="rect">
            <a:avLst/>
          </a:prstGeom>
          <a:noFill/>
          <a:ln w="76200">
            <a:solidFill>
              <a:schemeClr val="accent2"/>
            </a:solidFill>
          </a:ln>
        </p:spPr>
        <p:txBody>
          <a:bodyPr wrap="none" rtlCol="0">
            <a:spAutoFit/>
          </a:bodyPr>
          <a:lstStyle/>
          <a:p>
            <a:r>
              <a:rPr lang="en-US" dirty="0"/>
              <a:t>Workbook, p. 57</a:t>
            </a:r>
          </a:p>
        </p:txBody>
      </p:sp>
    </p:spTree>
    <p:extLst>
      <p:ext uri="{BB962C8B-B14F-4D97-AF65-F5344CB8AC3E}">
        <p14:creationId xmlns:p14="http://schemas.microsoft.com/office/powerpoint/2010/main" val="8633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EEEC-0E3E-014C-9519-04040EF6CC03}"/>
              </a:ext>
            </a:extLst>
          </p:cNvPr>
          <p:cNvSpPr>
            <a:spLocks noGrp="1"/>
          </p:cNvSpPr>
          <p:nvPr>
            <p:ph type="title"/>
          </p:nvPr>
        </p:nvSpPr>
        <p:spPr/>
        <p:txBody>
          <a:bodyPr/>
          <a:lstStyle/>
          <a:p>
            <a:r>
              <a:rPr lang="en-US" dirty="0"/>
              <a:t>LARC Overview</a:t>
            </a:r>
          </a:p>
        </p:txBody>
      </p:sp>
      <p:sp>
        <p:nvSpPr>
          <p:cNvPr id="3" name="Text Placeholder 2">
            <a:extLst>
              <a:ext uri="{FF2B5EF4-FFF2-40B4-BE49-F238E27FC236}">
                <a16:creationId xmlns:a16="http://schemas.microsoft.com/office/drawing/2014/main" id="{698866A5-F690-B648-B0D8-B8F3EB13579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475682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512E6-C1EA-4C46-8732-7EA15AA059BA}"/>
              </a:ext>
            </a:extLst>
          </p:cNvPr>
          <p:cNvSpPr>
            <a:spLocks noGrp="1"/>
          </p:cNvSpPr>
          <p:nvPr>
            <p:ph type="title"/>
          </p:nvPr>
        </p:nvSpPr>
        <p:spPr/>
        <p:txBody>
          <a:bodyPr/>
          <a:lstStyle/>
          <a:p>
            <a:r>
              <a:rPr lang="en-US" dirty="0"/>
              <a:t>Pareto </a:t>
            </a:r>
            <a:br>
              <a:rPr lang="en-US" dirty="0"/>
            </a:br>
            <a:r>
              <a:rPr lang="en-US" dirty="0"/>
              <a:t>Diagram</a:t>
            </a:r>
          </a:p>
        </p:txBody>
      </p:sp>
      <mc:AlternateContent xmlns:mc="http://schemas.openxmlformats.org/markup-compatibility/2006" xmlns:cx1="http://schemas.microsoft.com/office/drawing/2015/9/8/chartex">
        <mc:Choice Requires="cx1">
          <p:graphicFrame>
            <p:nvGraphicFramePr>
              <p:cNvPr id="3" name="Chart 2">
                <a:extLst>
                  <a:ext uri="{FF2B5EF4-FFF2-40B4-BE49-F238E27FC236}">
                    <a16:creationId xmlns:a16="http://schemas.microsoft.com/office/drawing/2014/main" id="{7AFF3210-7D8B-2C44-84BD-6708BB0DD780}"/>
                  </a:ext>
                </a:extLst>
              </p:cNvPr>
              <p:cNvGraphicFramePr/>
              <p:nvPr>
                <p:extLst>
                  <p:ext uri="{D42A27DB-BD31-4B8C-83A1-F6EECF244321}">
                    <p14:modId xmlns:p14="http://schemas.microsoft.com/office/powerpoint/2010/main" val="4103950488"/>
                  </p:ext>
                </p:extLst>
              </p:nvPr>
            </p:nvGraphicFramePr>
            <p:xfrm>
              <a:off x="2976283" y="735105"/>
              <a:ext cx="9018494" cy="5988423"/>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3" name="Chart 2">
                <a:extLst>
                  <a:ext uri="{FF2B5EF4-FFF2-40B4-BE49-F238E27FC236}">
                    <a16:creationId xmlns:a16="http://schemas.microsoft.com/office/drawing/2014/main" id="{7AFF3210-7D8B-2C44-84BD-6708BB0DD780}"/>
                  </a:ext>
                </a:extLst>
              </p:cNvPr>
              <p:cNvPicPr>
                <a:picLocks noGrp="1" noRot="1" noChangeAspect="1" noMove="1" noResize="1" noEditPoints="1" noAdjustHandles="1" noChangeArrowheads="1" noChangeShapeType="1"/>
              </p:cNvPicPr>
              <p:nvPr/>
            </p:nvPicPr>
            <p:blipFill>
              <a:blip r:embed="rId3"/>
              <a:stretch>
                <a:fillRect/>
              </a:stretch>
            </p:blipFill>
            <p:spPr>
              <a:xfrm>
                <a:off x="2976283" y="735105"/>
                <a:ext cx="9018494" cy="5988423"/>
              </a:xfrm>
              <a:prstGeom prst="rect">
                <a:avLst/>
              </a:prstGeom>
            </p:spPr>
          </p:pic>
        </mc:Fallback>
      </mc:AlternateContent>
      <p:sp>
        <p:nvSpPr>
          <p:cNvPr id="5" name="TextBox 4">
            <a:extLst>
              <a:ext uri="{FF2B5EF4-FFF2-40B4-BE49-F238E27FC236}">
                <a16:creationId xmlns:a16="http://schemas.microsoft.com/office/drawing/2014/main" id="{5DE65D0D-613B-9745-ADED-FF60594EB6F1}"/>
              </a:ext>
            </a:extLst>
          </p:cNvPr>
          <p:cNvSpPr txBox="1"/>
          <p:nvPr/>
        </p:nvSpPr>
        <p:spPr>
          <a:xfrm>
            <a:off x="839788" y="6031468"/>
            <a:ext cx="1733103" cy="369332"/>
          </a:xfrm>
          <a:prstGeom prst="rect">
            <a:avLst/>
          </a:prstGeom>
          <a:noFill/>
          <a:ln w="76200">
            <a:solidFill>
              <a:schemeClr val="accent2"/>
            </a:solidFill>
          </a:ln>
        </p:spPr>
        <p:txBody>
          <a:bodyPr wrap="none" rtlCol="0">
            <a:spAutoFit/>
          </a:bodyPr>
          <a:lstStyle/>
          <a:p>
            <a:r>
              <a:rPr lang="en-US" dirty="0"/>
              <a:t>Workbook, p. 61</a:t>
            </a:r>
          </a:p>
        </p:txBody>
      </p:sp>
    </p:spTree>
    <p:extLst>
      <p:ext uri="{BB962C8B-B14F-4D97-AF65-F5344CB8AC3E}">
        <p14:creationId xmlns:p14="http://schemas.microsoft.com/office/powerpoint/2010/main" val="18300177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47C08-5D57-2144-84CD-16E8D2396D88}"/>
              </a:ext>
            </a:extLst>
          </p:cNvPr>
          <p:cNvSpPr>
            <a:spLocks noGrp="1"/>
          </p:cNvSpPr>
          <p:nvPr>
            <p:ph type="title"/>
          </p:nvPr>
        </p:nvSpPr>
        <p:spPr/>
        <p:txBody>
          <a:bodyPr/>
          <a:lstStyle/>
          <a:p>
            <a:r>
              <a:rPr lang="en-US" dirty="0"/>
              <a:t>Pareto Table/</a:t>
            </a:r>
            <a:br>
              <a:rPr lang="en-US" dirty="0"/>
            </a:br>
            <a:r>
              <a:rPr lang="en-US" dirty="0"/>
              <a:t>Diagram</a:t>
            </a:r>
          </a:p>
        </p:txBody>
      </p:sp>
      <p:pic>
        <p:nvPicPr>
          <p:cNvPr id="5" name="Picture 4">
            <a:extLst>
              <a:ext uri="{FF2B5EF4-FFF2-40B4-BE49-F238E27FC236}">
                <a16:creationId xmlns:a16="http://schemas.microsoft.com/office/drawing/2014/main" id="{A08FFC2E-4BAA-964A-9A17-FFDCCBD1319C}"/>
              </a:ext>
            </a:extLst>
          </p:cNvPr>
          <p:cNvPicPr>
            <a:picLocks noChangeAspect="1"/>
          </p:cNvPicPr>
          <p:nvPr/>
        </p:nvPicPr>
        <p:blipFill>
          <a:blip r:embed="rId2"/>
          <a:stretch>
            <a:fillRect/>
          </a:stretch>
        </p:blipFill>
        <p:spPr>
          <a:xfrm>
            <a:off x="2805906" y="2247900"/>
            <a:ext cx="7965609" cy="4367679"/>
          </a:xfrm>
          <a:prstGeom prst="rect">
            <a:avLst/>
          </a:prstGeom>
        </p:spPr>
      </p:pic>
      <p:pic>
        <p:nvPicPr>
          <p:cNvPr id="6" name="Picture 5">
            <a:extLst>
              <a:ext uri="{FF2B5EF4-FFF2-40B4-BE49-F238E27FC236}">
                <a16:creationId xmlns:a16="http://schemas.microsoft.com/office/drawing/2014/main" id="{6056F273-EFAD-3543-A9CD-02B4BB3E14D5}"/>
              </a:ext>
            </a:extLst>
          </p:cNvPr>
          <p:cNvPicPr>
            <a:picLocks noChangeAspect="1"/>
          </p:cNvPicPr>
          <p:nvPr/>
        </p:nvPicPr>
        <p:blipFill>
          <a:blip r:embed="rId3"/>
          <a:stretch>
            <a:fillRect/>
          </a:stretch>
        </p:blipFill>
        <p:spPr>
          <a:xfrm>
            <a:off x="3723015" y="266700"/>
            <a:ext cx="7048500" cy="1790700"/>
          </a:xfrm>
          <a:prstGeom prst="rect">
            <a:avLst/>
          </a:prstGeom>
        </p:spPr>
      </p:pic>
    </p:spTree>
    <p:extLst>
      <p:ext uri="{BB962C8B-B14F-4D97-AF65-F5344CB8AC3E}">
        <p14:creationId xmlns:p14="http://schemas.microsoft.com/office/powerpoint/2010/main" val="36219552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E38F2-26DD-684D-BDCC-EFC06DA8F8A6}"/>
              </a:ext>
            </a:extLst>
          </p:cNvPr>
          <p:cNvSpPr>
            <a:spLocks noGrp="1"/>
          </p:cNvSpPr>
          <p:nvPr>
            <p:ph type="title"/>
          </p:nvPr>
        </p:nvSpPr>
        <p:spPr/>
        <p:txBody>
          <a:bodyPr/>
          <a:lstStyle/>
          <a:p>
            <a:r>
              <a:rPr lang="en-US" dirty="0"/>
              <a:t>Spaghetti Diagram</a:t>
            </a:r>
          </a:p>
        </p:txBody>
      </p:sp>
      <p:pic>
        <p:nvPicPr>
          <p:cNvPr id="5" name="Content Placeholder 4">
            <a:extLst>
              <a:ext uri="{FF2B5EF4-FFF2-40B4-BE49-F238E27FC236}">
                <a16:creationId xmlns:a16="http://schemas.microsoft.com/office/drawing/2014/main" id="{A40FEFEA-2D96-FF41-912A-EAB8F32890E0}"/>
              </a:ext>
            </a:extLst>
          </p:cNvPr>
          <p:cNvPicPr>
            <a:picLocks noGrp="1" noChangeAspect="1"/>
          </p:cNvPicPr>
          <p:nvPr>
            <p:ph idx="1"/>
          </p:nvPr>
        </p:nvPicPr>
        <p:blipFill>
          <a:blip r:embed="rId2"/>
          <a:stretch>
            <a:fillRect/>
          </a:stretch>
        </p:blipFill>
        <p:spPr>
          <a:xfrm>
            <a:off x="5248786" y="995363"/>
            <a:ext cx="6148581" cy="4873625"/>
          </a:xfrm>
          <a:prstGeom prst="rect">
            <a:avLst/>
          </a:prstGeom>
        </p:spPr>
      </p:pic>
      <p:sp>
        <p:nvSpPr>
          <p:cNvPr id="4" name="Text Placeholder 3">
            <a:extLst>
              <a:ext uri="{FF2B5EF4-FFF2-40B4-BE49-F238E27FC236}">
                <a16:creationId xmlns:a16="http://schemas.microsoft.com/office/drawing/2014/main" id="{50EB66FD-5114-B448-A005-26C510522958}"/>
              </a:ext>
            </a:extLst>
          </p:cNvPr>
          <p:cNvSpPr>
            <a:spLocks noGrp="1"/>
          </p:cNvSpPr>
          <p:nvPr>
            <p:ph type="body" sz="half" idx="2"/>
          </p:nvPr>
        </p:nvSpPr>
        <p:spPr/>
        <p:txBody>
          <a:bodyPr/>
          <a:lstStyle/>
          <a:p>
            <a:endParaRPr lang="en-US"/>
          </a:p>
        </p:txBody>
      </p:sp>
      <p:sp>
        <p:nvSpPr>
          <p:cNvPr id="6" name="TextBox 5">
            <a:extLst>
              <a:ext uri="{FF2B5EF4-FFF2-40B4-BE49-F238E27FC236}">
                <a16:creationId xmlns:a16="http://schemas.microsoft.com/office/drawing/2014/main" id="{595B404B-78DF-F244-BE6D-7BC0F889E63C}"/>
              </a:ext>
            </a:extLst>
          </p:cNvPr>
          <p:cNvSpPr txBox="1"/>
          <p:nvPr/>
        </p:nvSpPr>
        <p:spPr>
          <a:xfrm>
            <a:off x="1787069" y="5868988"/>
            <a:ext cx="1733103" cy="369332"/>
          </a:xfrm>
          <a:prstGeom prst="rect">
            <a:avLst/>
          </a:prstGeom>
          <a:noFill/>
          <a:ln w="76200">
            <a:solidFill>
              <a:schemeClr val="accent2"/>
            </a:solidFill>
          </a:ln>
        </p:spPr>
        <p:txBody>
          <a:bodyPr wrap="none" rtlCol="0">
            <a:spAutoFit/>
          </a:bodyPr>
          <a:lstStyle/>
          <a:p>
            <a:r>
              <a:rPr lang="en-US" dirty="0"/>
              <a:t>Workbook, p. 75</a:t>
            </a:r>
          </a:p>
        </p:txBody>
      </p:sp>
    </p:spTree>
    <p:extLst>
      <p:ext uri="{BB962C8B-B14F-4D97-AF65-F5344CB8AC3E}">
        <p14:creationId xmlns:p14="http://schemas.microsoft.com/office/powerpoint/2010/main" val="28071613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55055-5917-F84D-A9F1-554FEDA9B527}"/>
              </a:ext>
            </a:extLst>
          </p:cNvPr>
          <p:cNvSpPr>
            <a:spLocks noGrp="1"/>
          </p:cNvSpPr>
          <p:nvPr>
            <p:ph type="title"/>
          </p:nvPr>
        </p:nvSpPr>
        <p:spPr/>
        <p:txBody>
          <a:bodyPr/>
          <a:lstStyle/>
          <a:p>
            <a:r>
              <a:rPr lang="en-US" dirty="0"/>
              <a:t>Spaghetti Diagram</a:t>
            </a:r>
          </a:p>
        </p:txBody>
      </p:sp>
      <p:pic>
        <p:nvPicPr>
          <p:cNvPr id="5" name="Content Placeholder 4">
            <a:extLst>
              <a:ext uri="{FF2B5EF4-FFF2-40B4-BE49-F238E27FC236}">
                <a16:creationId xmlns:a16="http://schemas.microsoft.com/office/drawing/2014/main" id="{FDCB1C3C-A124-5949-A8F8-3010BC605B71}"/>
              </a:ext>
            </a:extLst>
          </p:cNvPr>
          <p:cNvPicPr>
            <a:picLocks noGrp="1" noChangeAspect="1"/>
          </p:cNvPicPr>
          <p:nvPr>
            <p:ph idx="1"/>
          </p:nvPr>
        </p:nvPicPr>
        <p:blipFill>
          <a:blip r:embed="rId2"/>
          <a:stretch>
            <a:fillRect/>
          </a:stretch>
        </p:blipFill>
        <p:spPr>
          <a:xfrm>
            <a:off x="5593976" y="71458"/>
            <a:ext cx="5253318" cy="6832109"/>
          </a:xfrm>
          <a:prstGeom prst="rect">
            <a:avLst/>
          </a:prstGeom>
        </p:spPr>
      </p:pic>
      <p:sp>
        <p:nvSpPr>
          <p:cNvPr id="4" name="Text Placeholder 3">
            <a:extLst>
              <a:ext uri="{FF2B5EF4-FFF2-40B4-BE49-F238E27FC236}">
                <a16:creationId xmlns:a16="http://schemas.microsoft.com/office/drawing/2014/main" id="{A7D20FB9-F67D-6D4E-B1CB-5C1844B6565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36126834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224"/>
            <a:ext cx="10515600" cy="1325563"/>
          </a:xfrm>
        </p:spPr>
        <p:txBody>
          <a:bodyPr>
            <a:normAutofit/>
          </a:bodyPr>
          <a:lstStyle/>
          <a:p>
            <a:r>
              <a:rPr lang="en-US" dirty="0"/>
              <a:t/>
            </a:r>
            <a:br>
              <a:rPr lang="en-US" dirty="0"/>
            </a:br>
            <a:endParaRPr lang="en-US" dirty="0">
              <a:solidFill>
                <a:schemeClr val="accent2"/>
              </a:solidFill>
            </a:endParaRPr>
          </a:p>
        </p:txBody>
      </p:sp>
      <p:sp>
        <p:nvSpPr>
          <p:cNvPr id="3" name="Content Placeholder 2"/>
          <p:cNvSpPr>
            <a:spLocks noGrp="1"/>
          </p:cNvSpPr>
          <p:nvPr>
            <p:ph sz="half" idx="1"/>
          </p:nvPr>
        </p:nvSpPr>
        <p:spPr>
          <a:xfrm>
            <a:off x="654424" y="1851787"/>
            <a:ext cx="5638800" cy="4351338"/>
          </a:xfrm>
        </p:spPr>
        <p:txBody>
          <a:bodyPr>
            <a:noAutofit/>
          </a:bodyPr>
          <a:lstStyle/>
          <a:p>
            <a:pPr>
              <a:lnSpc>
                <a:spcPct val="110000"/>
              </a:lnSpc>
              <a:spcBef>
                <a:spcPct val="0"/>
              </a:spcBef>
              <a:buClrTx/>
              <a:buSzPct val="75000"/>
              <a:buFont typeface="Wingdings" charset="2"/>
              <a:buChar char="q"/>
              <a:defRPr/>
            </a:pPr>
            <a:r>
              <a:rPr lang="en-US" altLang="en-US" sz="3600" dirty="0"/>
              <a:t> Identify Stakeholders</a:t>
            </a:r>
          </a:p>
          <a:p>
            <a:pPr>
              <a:lnSpc>
                <a:spcPct val="110000"/>
              </a:lnSpc>
              <a:spcBef>
                <a:spcPct val="0"/>
              </a:spcBef>
              <a:buClrTx/>
              <a:buSzPct val="75000"/>
              <a:buFont typeface="Wingdings" charset="2"/>
              <a:buChar char="q"/>
              <a:defRPr/>
            </a:pPr>
            <a:r>
              <a:rPr lang="en-US" altLang="en-US" sz="3600" dirty="0"/>
              <a:t> Team Formation </a:t>
            </a:r>
          </a:p>
          <a:p>
            <a:pPr>
              <a:lnSpc>
                <a:spcPct val="110000"/>
              </a:lnSpc>
              <a:spcBef>
                <a:spcPct val="0"/>
              </a:spcBef>
              <a:buClrTx/>
              <a:buSzPct val="75000"/>
              <a:buFont typeface="Wingdings" charset="2"/>
              <a:buChar char="q"/>
              <a:defRPr/>
            </a:pPr>
            <a:r>
              <a:rPr lang="en-US" altLang="en-US" sz="3600" dirty="0"/>
              <a:t> Map the Process (Current)</a:t>
            </a:r>
          </a:p>
          <a:p>
            <a:pPr>
              <a:lnSpc>
                <a:spcPct val="110000"/>
              </a:lnSpc>
              <a:spcBef>
                <a:spcPct val="0"/>
              </a:spcBef>
              <a:buClrTx/>
              <a:buSzPct val="75000"/>
              <a:buFont typeface="Wingdings" charset="2"/>
              <a:buChar char="q"/>
              <a:defRPr/>
            </a:pPr>
            <a:r>
              <a:rPr lang="en-US" altLang="en-US" sz="3600" dirty="0"/>
              <a:t> ID / Prioritize Opportunities</a:t>
            </a:r>
          </a:p>
          <a:p>
            <a:pPr marL="177800" lvl="1" indent="-177800">
              <a:lnSpc>
                <a:spcPct val="110000"/>
              </a:lnSpc>
              <a:spcBef>
                <a:spcPct val="0"/>
              </a:spcBef>
              <a:buClrTx/>
              <a:buSzPct val="75000"/>
              <a:buFont typeface="Wingdings" charset="2"/>
              <a:buChar char="q"/>
              <a:defRPr/>
            </a:pPr>
            <a:r>
              <a:rPr lang="en-US" sz="3600" dirty="0"/>
              <a:t> Project Outline</a:t>
            </a:r>
          </a:p>
          <a:p>
            <a:pPr>
              <a:lnSpc>
                <a:spcPct val="110000"/>
              </a:lnSpc>
              <a:spcBef>
                <a:spcPct val="0"/>
              </a:spcBef>
              <a:buClrTx/>
              <a:buSzPct val="75000"/>
              <a:buFont typeface="Wingdings" charset="2"/>
              <a:buChar char="q"/>
              <a:defRPr/>
            </a:pPr>
            <a:r>
              <a:rPr lang="en-US" altLang="en-US" sz="3600" dirty="0"/>
              <a:t> Baseline Metrics - Data Collection Tool/Plan</a:t>
            </a:r>
          </a:p>
        </p:txBody>
      </p:sp>
      <p:sp>
        <p:nvSpPr>
          <p:cNvPr id="5" name="Content Placeholder 4"/>
          <p:cNvSpPr>
            <a:spLocks noGrp="1"/>
          </p:cNvSpPr>
          <p:nvPr>
            <p:ph sz="half" idx="2"/>
          </p:nvPr>
        </p:nvSpPr>
        <p:spPr>
          <a:xfrm>
            <a:off x="6756400" y="1851787"/>
            <a:ext cx="5181600" cy="4351338"/>
          </a:xfrm>
        </p:spPr>
        <p:txBody>
          <a:bodyPr>
            <a:normAutofit/>
          </a:bodyPr>
          <a:lstStyle/>
          <a:p>
            <a:pPr>
              <a:lnSpc>
                <a:spcPct val="110000"/>
              </a:lnSpc>
              <a:spcBef>
                <a:spcPct val="0"/>
              </a:spcBef>
              <a:buClrTx/>
              <a:buSzPct val="75000"/>
              <a:buFont typeface="Wingdings" charset="2"/>
              <a:buChar char="q"/>
              <a:defRPr/>
            </a:pPr>
            <a:r>
              <a:rPr lang="en-US" altLang="en-US" sz="3600" dirty="0"/>
              <a:t> Action Plan</a:t>
            </a:r>
          </a:p>
          <a:p>
            <a:pPr>
              <a:lnSpc>
                <a:spcPct val="110000"/>
              </a:lnSpc>
              <a:spcBef>
                <a:spcPct val="0"/>
              </a:spcBef>
              <a:buClrTx/>
              <a:buSzPct val="75000"/>
              <a:buFont typeface="Wingdings" charset="2"/>
              <a:buChar char="q"/>
              <a:defRPr/>
            </a:pPr>
            <a:r>
              <a:rPr lang="en-US" altLang="en-US" sz="3600" dirty="0"/>
              <a:t> Elevator Speech</a:t>
            </a:r>
          </a:p>
          <a:p>
            <a:pPr>
              <a:lnSpc>
                <a:spcPct val="110000"/>
              </a:lnSpc>
              <a:spcBef>
                <a:spcPct val="0"/>
              </a:spcBef>
              <a:buClrTx/>
              <a:buSzPct val="75000"/>
              <a:buFont typeface="Wingdings" charset="2"/>
              <a:buChar char="q"/>
              <a:defRPr/>
            </a:pPr>
            <a:r>
              <a:rPr lang="en-US" altLang="en-US" sz="3600" dirty="0"/>
              <a:t> VOC Information</a:t>
            </a:r>
          </a:p>
          <a:p>
            <a:pPr>
              <a:lnSpc>
                <a:spcPct val="110000"/>
              </a:lnSpc>
              <a:spcBef>
                <a:spcPct val="0"/>
              </a:spcBef>
              <a:buClrTx/>
              <a:buSzPct val="75000"/>
              <a:buFont typeface="Wingdings" charset="2"/>
              <a:buChar char="q"/>
              <a:defRPr/>
            </a:pPr>
            <a:r>
              <a:rPr lang="en-US" altLang="en-US" sz="3600" dirty="0"/>
              <a:t> Root Cause Analysis</a:t>
            </a:r>
          </a:p>
          <a:p>
            <a:pPr>
              <a:lnSpc>
                <a:spcPct val="110000"/>
              </a:lnSpc>
              <a:spcBef>
                <a:spcPct val="0"/>
              </a:spcBef>
              <a:buClrTx/>
              <a:buSzPct val="75000"/>
              <a:buFont typeface="Wingdings" charset="2"/>
              <a:buChar char="q"/>
              <a:defRPr/>
            </a:pPr>
            <a:r>
              <a:rPr lang="en-US" altLang="en-US" sz="3600" dirty="0"/>
              <a:t> 1 Rapid/Small Test of Change (PDSA)</a:t>
            </a:r>
          </a:p>
          <a:p>
            <a:pPr>
              <a:lnSpc>
                <a:spcPct val="110000"/>
              </a:lnSpc>
              <a:spcBef>
                <a:spcPct val="0"/>
              </a:spcBef>
              <a:buClrTx/>
              <a:buSzPct val="75000"/>
              <a:buFont typeface="Wingdings" charset="2"/>
              <a:buChar char="q"/>
              <a:defRPr/>
            </a:pPr>
            <a:r>
              <a:rPr lang="en-US" altLang="en-US" sz="3600"/>
              <a:t> Presentation </a:t>
            </a:r>
            <a:endParaRPr lang="en-US" altLang="en-US" sz="3600" dirty="0"/>
          </a:p>
          <a:p>
            <a:pPr>
              <a:lnSpc>
                <a:spcPct val="110000"/>
              </a:lnSpc>
              <a:spcBef>
                <a:spcPct val="0"/>
              </a:spcBef>
              <a:buClrTx/>
              <a:buSzPct val="75000"/>
              <a:buFont typeface="Wingdings" charset="2"/>
              <a:buChar char="q"/>
              <a:defRPr/>
            </a:pPr>
            <a:endParaRPr lang="en-US" sz="3600" dirty="0"/>
          </a:p>
        </p:txBody>
      </p:sp>
      <p:sp>
        <p:nvSpPr>
          <p:cNvPr id="4" name="AutoShape 3"/>
          <p:cNvSpPr>
            <a:spLocks noChangeArrowheads="1"/>
          </p:cNvSpPr>
          <p:nvPr/>
        </p:nvSpPr>
        <p:spPr bwMode="auto">
          <a:xfrm>
            <a:off x="654424" y="526224"/>
            <a:ext cx="7347858" cy="954750"/>
          </a:xfrm>
          <a:prstGeom prst="homePlate">
            <a:avLst>
              <a:gd name="adj" fmla="val 164257"/>
            </a:avLst>
          </a:prstGeom>
          <a:solidFill>
            <a:schemeClr val="accent1"/>
          </a:solidFill>
          <a:ln w="9525">
            <a:solidFill>
              <a:schemeClr val="accent2"/>
            </a:solidFill>
            <a:miter lim="800000"/>
            <a:headEnd/>
            <a:tailEnd/>
          </a:ln>
          <a:effectLst/>
          <a:ex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2800" i="1" dirty="0"/>
              <a:t>Session 1 Deliverables</a:t>
            </a:r>
          </a:p>
          <a:p>
            <a:pPr algn="ctr">
              <a:lnSpc>
                <a:spcPct val="100000"/>
              </a:lnSpc>
              <a:spcBef>
                <a:spcPct val="0"/>
              </a:spcBef>
              <a:buClrTx/>
              <a:buFontTx/>
              <a:buNone/>
              <a:defRPr/>
            </a:pPr>
            <a:r>
              <a:rPr lang="en-US" altLang="en-US" sz="2800" i="1" dirty="0">
                <a:solidFill>
                  <a:schemeClr val="bg1"/>
                </a:solidFill>
              </a:rPr>
              <a:t>DEFINE / MEASURE / ANALYZE</a:t>
            </a:r>
          </a:p>
        </p:txBody>
      </p:sp>
      <p:sp>
        <p:nvSpPr>
          <p:cNvPr id="7" name="Vertical Scroll 6">
            <a:extLst>
              <a:ext uri="{FF2B5EF4-FFF2-40B4-BE49-F238E27FC236}">
                <a16:creationId xmlns:a16="http://schemas.microsoft.com/office/drawing/2014/main" id="{DEC0B770-0B89-B648-BD6B-143A10E41254}"/>
              </a:ext>
            </a:extLst>
          </p:cNvPr>
          <p:cNvSpPr/>
          <p:nvPr/>
        </p:nvSpPr>
        <p:spPr>
          <a:xfrm>
            <a:off x="10320527" y="497616"/>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8242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D48F-D5B3-3A46-9CEE-CADAB2CA3440}"/>
              </a:ext>
            </a:extLst>
          </p:cNvPr>
          <p:cNvSpPr>
            <a:spLocks noGrp="1"/>
          </p:cNvSpPr>
          <p:nvPr>
            <p:ph type="title"/>
          </p:nvPr>
        </p:nvSpPr>
        <p:spPr/>
        <p:txBody>
          <a:bodyPr/>
          <a:lstStyle/>
          <a:p>
            <a:r>
              <a:rPr lang="en-US" dirty="0"/>
              <a:t>See you next time!</a:t>
            </a:r>
          </a:p>
        </p:txBody>
      </p:sp>
      <p:sp>
        <p:nvSpPr>
          <p:cNvPr id="3" name="Text Placeholder 2">
            <a:extLst>
              <a:ext uri="{FF2B5EF4-FFF2-40B4-BE49-F238E27FC236}">
                <a16:creationId xmlns:a16="http://schemas.microsoft.com/office/drawing/2014/main" id="{053D4E24-ADDE-2449-A4DB-4DEF6DFE125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6403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3F227C8-D1E3-3C4D-BA07-204B023A25D2}"/>
              </a:ext>
            </a:extLst>
          </p:cNvPr>
          <p:cNvGraphicFramePr>
            <a:graphicFrameLocks noGrp="1"/>
          </p:cNvGraphicFramePr>
          <p:nvPr>
            <p:ph idx="1"/>
            <p:extLst/>
          </p:nvPr>
        </p:nvGraphicFramePr>
        <p:xfrm>
          <a:off x="717177" y="1894052"/>
          <a:ext cx="10773513" cy="4832569"/>
        </p:xfrm>
        <a:graphic>
          <a:graphicData uri="http://schemas.openxmlformats.org/drawingml/2006/table">
            <a:tbl>
              <a:tblPr firstRow="1" bandRow="1">
                <a:tableStyleId>{5C22544A-7EE6-4342-B048-85BDC9FD1C3A}</a:tableStyleId>
              </a:tblPr>
              <a:tblGrid>
                <a:gridCol w="3256012">
                  <a:extLst>
                    <a:ext uri="{9D8B030D-6E8A-4147-A177-3AD203B41FA5}">
                      <a16:colId xmlns:a16="http://schemas.microsoft.com/office/drawing/2014/main" val="1200024780"/>
                    </a:ext>
                  </a:extLst>
                </a:gridCol>
                <a:gridCol w="558351">
                  <a:extLst>
                    <a:ext uri="{9D8B030D-6E8A-4147-A177-3AD203B41FA5}">
                      <a16:colId xmlns:a16="http://schemas.microsoft.com/office/drawing/2014/main" val="572567473"/>
                    </a:ext>
                  </a:extLst>
                </a:gridCol>
                <a:gridCol w="3528127">
                  <a:extLst>
                    <a:ext uri="{9D8B030D-6E8A-4147-A177-3AD203B41FA5}">
                      <a16:colId xmlns:a16="http://schemas.microsoft.com/office/drawing/2014/main" val="2576740197"/>
                    </a:ext>
                  </a:extLst>
                </a:gridCol>
                <a:gridCol w="550259">
                  <a:extLst>
                    <a:ext uri="{9D8B030D-6E8A-4147-A177-3AD203B41FA5}">
                      <a16:colId xmlns:a16="http://schemas.microsoft.com/office/drawing/2014/main" val="1313763906"/>
                    </a:ext>
                  </a:extLst>
                </a:gridCol>
                <a:gridCol w="2880764">
                  <a:extLst>
                    <a:ext uri="{9D8B030D-6E8A-4147-A177-3AD203B41FA5}">
                      <a16:colId xmlns:a16="http://schemas.microsoft.com/office/drawing/2014/main" val="2208094849"/>
                    </a:ext>
                  </a:extLst>
                </a:gridCol>
              </a:tblGrid>
              <a:tr h="634858">
                <a:tc>
                  <a:txBody>
                    <a:bodyPr/>
                    <a:lstStyle/>
                    <a:p>
                      <a:pPr algn="ctr"/>
                      <a:r>
                        <a:rPr lang="en-US" sz="1700" dirty="0"/>
                        <a:t>CURRICULUM:  Quality</a:t>
                      </a:r>
                    </a:p>
                    <a:p>
                      <a:pPr algn="ctr"/>
                      <a:r>
                        <a:rPr lang="en-US" sz="1700" dirty="0"/>
                        <a:t>Improvement (QI) Methodologies</a:t>
                      </a:r>
                      <a:endParaRPr lang="en-US" sz="1700" b="1" dirty="0"/>
                    </a:p>
                  </a:txBody>
                  <a:tcPr/>
                </a:tc>
                <a:tc rowSpan="3">
                  <a:txBody>
                    <a:bodyPr/>
                    <a:lstStyle/>
                    <a:p>
                      <a:endParaRPr lang="en-US" sz="1700" dirty="0"/>
                    </a:p>
                  </a:txBody>
                  <a:tcPr/>
                </a:tc>
                <a:tc>
                  <a:txBody>
                    <a:bodyPr/>
                    <a:lstStyle/>
                    <a:p>
                      <a:pPr algn="ctr"/>
                      <a:r>
                        <a:rPr lang="en-US" sz="1700" dirty="0"/>
                        <a:t>DELIVERY MODEL:</a:t>
                      </a:r>
                    </a:p>
                    <a:p>
                      <a:pPr algn="ctr"/>
                      <a:r>
                        <a:rPr lang="en-US" sz="1700" dirty="0"/>
                        <a:t>Learning Collaborative</a:t>
                      </a:r>
                    </a:p>
                  </a:txBody>
                  <a:tcPr/>
                </a:tc>
                <a:tc rowSpan="3">
                  <a:txBody>
                    <a:bodyPr/>
                    <a:lstStyle/>
                    <a:p>
                      <a:endParaRPr lang="en-US" sz="1700" dirty="0"/>
                    </a:p>
                  </a:txBody>
                  <a:tcPr/>
                </a:tc>
                <a:tc>
                  <a:txBody>
                    <a:bodyPr/>
                    <a:lstStyle/>
                    <a:p>
                      <a:pPr algn="ctr"/>
                      <a:r>
                        <a:rPr lang="en-US" sz="1700" dirty="0"/>
                        <a:t>OUTCOME</a:t>
                      </a:r>
                    </a:p>
                  </a:txBody>
                  <a:tcPr/>
                </a:tc>
                <a:extLst>
                  <a:ext uri="{0D108BD9-81ED-4DB2-BD59-A6C34878D82A}">
                    <a16:rowId xmlns:a16="http://schemas.microsoft.com/office/drawing/2014/main" val="3688273592"/>
                  </a:ext>
                </a:extLst>
              </a:tr>
              <a:tr h="1723187">
                <a:tc>
                  <a:txBody>
                    <a:bodyPr/>
                    <a:lstStyle/>
                    <a:p>
                      <a:endParaRPr lang="en-US" dirty="0"/>
                    </a:p>
                  </a:txBody>
                  <a:tcPr/>
                </a:tc>
                <a:tc vMerge="1">
                  <a:txBody>
                    <a:bodyPr/>
                    <a:lstStyle/>
                    <a:p>
                      <a:endParaRPr lang="en-US" dirty="0"/>
                    </a:p>
                  </a:txBody>
                  <a:tcPr/>
                </a:tc>
                <a:tc>
                  <a:txBody>
                    <a:bodyPr/>
                    <a:lstStyle/>
                    <a:p>
                      <a:endParaRPr lang="en-US" dirty="0"/>
                    </a:p>
                  </a:txBody>
                  <a:tcPr/>
                </a:tc>
                <a:tc vMerge="1">
                  <a:txBody>
                    <a:bodyPr/>
                    <a:lstStyle/>
                    <a:p>
                      <a:endParaRPr lang="en-US" dirty="0"/>
                    </a:p>
                  </a:txBody>
                  <a:tcPr/>
                </a:tc>
                <a:tc>
                  <a:txBody>
                    <a:bodyPr/>
                    <a:lstStyle/>
                    <a:p>
                      <a:endParaRPr lang="en-US" dirty="0"/>
                    </a:p>
                  </a:txBody>
                  <a:tcPr/>
                </a:tc>
                <a:extLst>
                  <a:ext uri="{0D108BD9-81ED-4DB2-BD59-A6C34878D82A}">
                    <a16:rowId xmlns:a16="http://schemas.microsoft.com/office/drawing/2014/main" val="1595560192"/>
                  </a:ext>
                </a:extLst>
              </a:tr>
              <a:tr h="2474524">
                <a:tc>
                  <a:txBody>
                    <a:bodyPr/>
                    <a:lstStyle/>
                    <a:p>
                      <a:pPr marL="285750" indent="-285750">
                        <a:buFont typeface="Arial" panose="020B0604020202020204" pitchFamily="34" charset="0"/>
                        <a:buChar char="•"/>
                      </a:pPr>
                      <a:r>
                        <a:rPr lang="en-US" dirty="0"/>
                        <a:t>Focused on QI concepts, skills, tools &amp; implementation</a:t>
                      </a:r>
                    </a:p>
                    <a:p>
                      <a:pPr marL="285750" indent="-285750">
                        <a:buFont typeface="Arial" panose="020B0604020202020204" pitchFamily="34" charset="0"/>
                        <a:buChar char="•"/>
                      </a:pPr>
                      <a:r>
                        <a:rPr lang="en-US" dirty="0"/>
                        <a:t>30+ QI Tools with Templates</a:t>
                      </a:r>
                    </a:p>
                    <a:p>
                      <a:pPr marL="285750" indent="-285750">
                        <a:buFont typeface="Arial" panose="020B0604020202020204" pitchFamily="34" charset="0"/>
                        <a:buChar char="•"/>
                      </a:pPr>
                      <a:r>
                        <a:rPr lang="en-US" dirty="0"/>
                        <a:t>Coordinated step-by-step guidance through project</a:t>
                      </a:r>
                    </a:p>
                    <a:p>
                      <a:pPr marL="285750" indent="-285750">
                        <a:buFont typeface="Arial" panose="020B0604020202020204" pitchFamily="34" charset="0"/>
                        <a:buChar char="•"/>
                      </a:pPr>
                      <a:r>
                        <a:rPr lang="en-US" dirty="0"/>
                        <a:t>Just-in-time training to produce QI project deliverables</a:t>
                      </a:r>
                    </a:p>
                  </a:txBody>
                  <a:tcPr/>
                </a:tc>
                <a:tc vMerge="1">
                  <a:txBody>
                    <a:bodyPr/>
                    <a:lstStyle/>
                    <a:p>
                      <a:endParaRPr lang="en-US" dirty="0"/>
                    </a:p>
                  </a:txBody>
                  <a:tcPr/>
                </a:tc>
                <a:tc>
                  <a:txBody>
                    <a:bodyPr/>
                    <a:lstStyle/>
                    <a:p>
                      <a:pPr marL="285750" indent="-285750">
                        <a:buFont typeface="Arial" panose="020B0604020202020204" pitchFamily="34" charset="0"/>
                        <a:buChar char="•"/>
                      </a:pPr>
                      <a:r>
                        <a:rPr lang="en-US" dirty="0"/>
                        <a:t>Introductory Webinar </a:t>
                      </a:r>
                    </a:p>
                    <a:p>
                      <a:pPr marL="285750" indent="-285750">
                        <a:buFont typeface="Arial" panose="020B0604020202020204" pitchFamily="34" charset="0"/>
                        <a:buChar char="•"/>
                      </a:pPr>
                      <a:r>
                        <a:rPr lang="en-US" dirty="0"/>
                        <a:t>Smart Start + Learning Sessions</a:t>
                      </a:r>
                    </a:p>
                    <a:p>
                      <a:pPr marL="285750" indent="-285750">
                        <a:buFont typeface="Arial" panose="020B0604020202020204" pitchFamily="34" charset="0"/>
                        <a:buChar char="•"/>
                      </a:pPr>
                      <a:r>
                        <a:rPr lang="en-US" dirty="0"/>
                        <a:t>Delivered over 6-9 months</a:t>
                      </a:r>
                    </a:p>
                    <a:p>
                      <a:pPr marL="285750" indent="-285750">
                        <a:buFont typeface="Arial" panose="020B0604020202020204" pitchFamily="34" charset="0"/>
                        <a:buChar char="•"/>
                      </a:pPr>
                      <a:r>
                        <a:rPr lang="en-US" dirty="0"/>
                        <a:t>Action Periods Interspersed for Project Implementation</a:t>
                      </a:r>
                    </a:p>
                    <a:p>
                      <a:pPr marL="285750" indent="-285750">
                        <a:buFont typeface="Arial" panose="020B0604020202020204" pitchFamily="34" charset="0"/>
                        <a:buChar char="•"/>
                      </a:pPr>
                      <a:r>
                        <a:rPr lang="en-US" dirty="0"/>
                        <a:t>Mentoring &amp; Coaching Site Visits</a:t>
                      </a:r>
                    </a:p>
                    <a:p>
                      <a:pPr marL="285750" indent="-285750">
                        <a:buFont typeface="Arial" panose="020B0604020202020204" pitchFamily="34" charset="0"/>
                        <a:buChar char="•"/>
                      </a:pPr>
                      <a:r>
                        <a:rPr lang="en-US" dirty="0"/>
                        <a:t>Learning shared among collaborative members</a:t>
                      </a:r>
                    </a:p>
                  </a:txBody>
                  <a:tcPr/>
                </a:tc>
                <a:tc vMerge="1">
                  <a:txBody>
                    <a:bodyPr/>
                    <a:lstStyle/>
                    <a:p>
                      <a:endParaRPr lang="en-US" dirty="0"/>
                    </a:p>
                  </a:txBody>
                  <a:tcPr/>
                </a:tc>
                <a:tc>
                  <a:txBody>
                    <a:bodyPr/>
                    <a:lstStyle/>
                    <a:p>
                      <a:pPr marL="285750" indent="-285750">
                        <a:buFont typeface="Arial" panose="020B0604020202020204" pitchFamily="34" charset="0"/>
                        <a:buChar char="•"/>
                      </a:pPr>
                      <a:r>
                        <a:rPr lang="en-US" dirty="0"/>
                        <a:t>Improved Healthcare Delivery – Safer, higher-quality, client-centered</a:t>
                      </a:r>
                    </a:p>
                    <a:p>
                      <a:pPr marL="285750" indent="-285750">
                        <a:buFont typeface="Arial" panose="020B0604020202020204" pitchFamily="34" charset="0"/>
                        <a:buChar char="•"/>
                      </a:pPr>
                      <a:r>
                        <a:rPr lang="en-US" dirty="0"/>
                        <a:t>Successfully  Completed Project/s - Result-driven</a:t>
                      </a:r>
                    </a:p>
                    <a:p>
                      <a:pPr marL="285750" indent="-285750">
                        <a:buFont typeface="Arial" panose="020B0604020202020204" pitchFamily="34" charset="0"/>
                        <a:buChar char="•"/>
                      </a:pPr>
                      <a:r>
                        <a:rPr lang="en-US" dirty="0"/>
                        <a:t>Embedded QI Concepts &amp; Skills </a:t>
                      </a:r>
                      <a:r>
                        <a:rPr lang="en-US" dirty="0">
                          <a:sym typeface="Wingdings" pitchFamily="2" charset="2"/>
                        </a:rPr>
                        <a:t> Culture of Improvement</a:t>
                      </a:r>
                      <a:endParaRPr lang="en-US" dirty="0"/>
                    </a:p>
                  </a:txBody>
                  <a:tcPr/>
                </a:tc>
                <a:extLst>
                  <a:ext uri="{0D108BD9-81ED-4DB2-BD59-A6C34878D82A}">
                    <a16:rowId xmlns:a16="http://schemas.microsoft.com/office/drawing/2014/main" val="168173915"/>
                  </a:ext>
                </a:extLst>
              </a:tr>
            </a:tbl>
          </a:graphicData>
        </a:graphic>
      </p:graphicFrame>
      <p:sp>
        <p:nvSpPr>
          <p:cNvPr id="7" name="Plus 6">
            <a:extLst>
              <a:ext uri="{FF2B5EF4-FFF2-40B4-BE49-F238E27FC236}">
                <a16:creationId xmlns:a16="http://schemas.microsoft.com/office/drawing/2014/main" id="{354F131D-9BD1-A94A-B08D-7E114AC28A69}"/>
              </a:ext>
            </a:extLst>
          </p:cNvPr>
          <p:cNvSpPr/>
          <p:nvPr/>
        </p:nvSpPr>
        <p:spPr>
          <a:xfrm>
            <a:off x="3980657" y="3657600"/>
            <a:ext cx="572414" cy="815814"/>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Equal 7">
            <a:extLst>
              <a:ext uri="{FF2B5EF4-FFF2-40B4-BE49-F238E27FC236}">
                <a16:creationId xmlns:a16="http://schemas.microsoft.com/office/drawing/2014/main" id="{208FCFF3-1BA3-7D4B-87EA-346071B30296}"/>
              </a:ext>
            </a:extLst>
          </p:cNvPr>
          <p:cNvSpPr/>
          <p:nvPr/>
        </p:nvSpPr>
        <p:spPr>
          <a:xfrm>
            <a:off x="8043484" y="3657600"/>
            <a:ext cx="572414" cy="815814"/>
          </a:xfrm>
          <a:prstGeom prst="mathEqua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itle 1">
            <a:extLst>
              <a:ext uri="{FF2B5EF4-FFF2-40B4-BE49-F238E27FC236}">
                <a16:creationId xmlns:a16="http://schemas.microsoft.com/office/drawing/2014/main" id="{28ADECC9-2C47-6347-B8FB-53C4DD0FB12C}"/>
              </a:ext>
            </a:extLst>
          </p:cNvPr>
          <p:cNvSpPr>
            <a:spLocks noGrp="1"/>
          </p:cNvSpPr>
          <p:nvPr>
            <p:ph type="title"/>
          </p:nvPr>
        </p:nvSpPr>
        <p:spPr>
          <a:xfrm>
            <a:off x="717177" y="311077"/>
            <a:ext cx="10515600" cy="1061545"/>
          </a:xfrm>
        </p:spPr>
        <p:txBody>
          <a:bodyPr>
            <a:normAutofit fontScale="90000"/>
          </a:bodyPr>
          <a:lstStyle/>
          <a:p>
            <a:r>
              <a:rPr lang="en-US" dirty="0"/>
              <a:t>What is LARC? </a:t>
            </a:r>
            <a:br>
              <a:rPr lang="en-US" dirty="0"/>
            </a:br>
            <a:r>
              <a:rPr lang="en-US" sz="4000" dirty="0"/>
              <a:t>Laboratory African Regional Improvement Collaborative</a:t>
            </a:r>
          </a:p>
        </p:txBody>
      </p:sp>
      <p:pic>
        <p:nvPicPr>
          <p:cNvPr id="10" name="Picture 9">
            <a:extLst>
              <a:ext uri="{FF2B5EF4-FFF2-40B4-BE49-F238E27FC236}">
                <a16:creationId xmlns:a16="http://schemas.microsoft.com/office/drawing/2014/main" id="{160AFEF3-7599-DE43-8801-EBD48EB9BCE2}"/>
              </a:ext>
            </a:extLst>
          </p:cNvPr>
          <p:cNvPicPr>
            <a:picLocks noChangeAspect="1"/>
          </p:cNvPicPr>
          <p:nvPr/>
        </p:nvPicPr>
        <p:blipFill>
          <a:blip r:embed="rId2"/>
          <a:stretch>
            <a:fillRect/>
          </a:stretch>
        </p:blipFill>
        <p:spPr>
          <a:xfrm>
            <a:off x="9004860" y="210207"/>
            <a:ext cx="2019300" cy="622300"/>
          </a:xfrm>
          <a:prstGeom prst="rect">
            <a:avLst/>
          </a:prstGeom>
        </p:spPr>
      </p:pic>
      <p:sp>
        <p:nvSpPr>
          <p:cNvPr id="11" name="TextBox 10">
            <a:extLst>
              <a:ext uri="{FF2B5EF4-FFF2-40B4-BE49-F238E27FC236}">
                <a16:creationId xmlns:a16="http://schemas.microsoft.com/office/drawing/2014/main" id="{C00727B4-F45F-7E40-AC8D-9D07C5D05EA7}"/>
              </a:ext>
            </a:extLst>
          </p:cNvPr>
          <p:cNvSpPr txBox="1"/>
          <p:nvPr/>
        </p:nvSpPr>
        <p:spPr>
          <a:xfrm>
            <a:off x="717177" y="1372622"/>
            <a:ext cx="10757646" cy="46166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solidFill>
                  <a:schemeClr val="bg1"/>
                </a:solidFill>
              </a:rPr>
              <a:t>Bringing together multidisciplinary clinical teams to improve any process or system  </a:t>
            </a:r>
          </a:p>
        </p:txBody>
      </p:sp>
      <p:pic>
        <p:nvPicPr>
          <p:cNvPr id="13" name="Picture 12">
            <a:extLst>
              <a:ext uri="{FF2B5EF4-FFF2-40B4-BE49-F238E27FC236}">
                <a16:creationId xmlns:a16="http://schemas.microsoft.com/office/drawing/2014/main" id="{7C016C10-4203-174B-8221-91DCA7197897}"/>
              </a:ext>
            </a:extLst>
          </p:cNvPr>
          <p:cNvPicPr>
            <a:picLocks noChangeAspect="1"/>
          </p:cNvPicPr>
          <p:nvPr/>
        </p:nvPicPr>
        <p:blipFill>
          <a:blip r:embed="rId3"/>
          <a:stretch>
            <a:fillRect/>
          </a:stretch>
        </p:blipFill>
        <p:spPr>
          <a:xfrm>
            <a:off x="4553072" y="2996281"/>
            <a:ext cx="3490412" cy="881384"/>
          </a:xfrm>
          <a:prstGeom prst="rect">
            <a:avLst/>
          </a:prstGeom>
        </p:spPr>
      </p:pic>
      <p:pic>
        <p:nvPicPr>
          <p:cNvPr id="2" name="Picture 1">
            <a:extLst>
              <a:ext uri="{FF2B5EF4-FFF2-40B4-BE49-F238E27FC236}">
                <a16:creationId xmlns:a16="http://schemas.microsoft.com/office/drawing/2014/main" id="{E7705D70-91E5-494E-AD92-87CFA1678F27}"/>
              </a:ext>
            </a:extLst>
          </p:cNvPr>
          <p:cNvPicPr>
            <a:picLocks noChangeAspect="1"/>
          </p:cNvPicPr>
          <p:nvPr/>
        </p:nvPicPr>
        <p:blipFill>
          <a:blip r:embed="rId4"/>
          <a:stretch>
            <a:fillRect/>
          </a:stretch>
        </p:blipFill>
        <p:spPr>
          <a:xfrm>
            <a:off x="9103836" y="2582944"/>
            <a:ext cx="1821348" cy="1594769"/>
          </a:xfrm>
          <a:prstGeom prst="rect">
            <a:avLst/>
          </a:prstGeom>
        </p:spPr>
      </p:pic>
      <p:pic>
        <p:nvPicPr>
          <p:cNvPr id="5" name="Picture 4">
            <a:extLst>
              <a:ext uri="{FF2B5EF4-FFF2-40B4-BE49-F238E27FC236}">
                <a16:creationId xmlns:a16="http://schemas.microsoft.com/office/drawing/2014/main" id="{A6DDCDE1-FBBD-314D-BFF3-AD002C1AA4DC}"/>
              </a:ext>
            </a:extLst>
          </p:cNvPr>
          <p:cNvPicPr>
            <a:picLocks noChangeAspect="1"/>
          </p:cNvPicPr>
          <p:nvPr/>
        </p:nvPicPr>
        <p:blipFill>
          <a:blip r:embed="rId5"/>
          <a:stretch>
            <a:fillRect/>
          </a:stretch>
        </p:blipFill>
        <p:spPr>
          <a:xfrm>
            <a:off x="1429407" y="2561651"/>
            <a:ext cx="1653212" cy="1616062"/>
          </a:xfrm>
          <a:prstGeom prst="rect">
            <a:avLst/>
          </a:prstGeom>
        </p:spPr>
      </p:pic>
    </p:spTree>
    <p:extLst>
      <p:ext uri="{BB962C8B-B14F-4D97-AF65-F5344CB8AC3E}">
        <p14:creationId xmlns:p14="http://schemas.microsoft.com/office/powerpoint/2010/main" val="161932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200025"/>
            <a:ext cx="5423921" cy="6858000"/>
          </a:xfrm>
          <a:prstGeom prst="rect">
            <a:avLst/>
          </a:prstGeom>
        </p:spPr>
      </p:pic>
      <p:sp>
        <p:nvSpPr>
          <p:cNvPr id="3" name="Donut 2"/>
          <p:cNvSpPr/>
          <p:nvPr/>
        </p:nvSpPr>
        <p:spPr>
          <a:xfrm>
            <a:off x="4143376" y="1443038"/>
            <a:ext cx="914400" cy="914400"/>
          </a:xfrm>
          <a:prstGeom prst="donut">
            <a:avLst>
              <a:gd name="adj" fmla="val 46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386513" y="1757273"/>
            <a:ext cx="5180136" cy="1200329"/>
          </a:xfrm>
          <a:prstGeom prst="rect">
            <a:avLst/>
          </a:prstGeom>
          <a:noFill/>
        </p:spPr>
        <p:txBody>
          <a:bodyPr wrap="none" rtlCol="0">
            <a:spAutoFit/>
          </a:bodyPr>
          <a:lstStyle/>
          <a:p>
            <a:r>
              <a:rPr lang="en-US" sz="2400" dirty="0"/>
              <a:t>Out of nearly 100 tools/methodologies, </a:t>
            </a:r>
          </a:p>
          <a:p>
            <a:r>
              <a:rPr lang="en-US" sz="2400" dirty="0"/>
              <a:t>the </a:t>
            </a:r>
            <a:r>
              <a:rPr lang="en-US" sz="2400" b="1" dirty="0"/>
              <a:t>Vital Few </a:t>
            </a:r>
            <a:r>
              <a:rPr lang="en-US" sz="2400" dirty="0"/>
              <a:t>for project success</a:t>
            </a:r>
          </a:p>
          <a:p>
            <a:r>
              <a:rPr lang="en-US" sz="2400" dirty="0"/>
              <a:t>have been selected </a:t>
            </a:r>
          </a:p>
        </p:txBody>
      </p:sp>
    </p:spTree>
    <p:extLst>
      <p:ext uri="{BB962C8B-B14F-4D97-AF65-F5344CB8AC3E}">
        <p14:creationId xmlns:p14="http://schemas.microsoft.com/office/powerpoint/2010/main" val="2126946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D1802C-DCD4-4747-95B9-16F579296CCC}"/>
              </a:ext>
            </a:extLst>
          </p:cNvPr>
          <p:cNvPicPr>
            <a:picLocks noChangeAspect="1"/>
          </p:cNvPicPr>
          <p:nvPr/>
        </p:nvPicPr>
        <p:blipFill>
          <a:blip r:embed="rId2"/>
          <a:stretch>
            <a:fillRect/>
          </a:stretch>
        </p:blipFill>
        <p:spPr>
          <a:xfrm>
            <a:off x="1679423" y="341787"/>
            <a:ext cx="8958097" cy="6089493"/>
          </a:xfrm>
          <a:prstGeom prst="rect">
            <a:avLst/>
          </a:prstGeom>
        </p:spPr>
      </p:pic>
    </p:spTree>
    <p:extLst>
      <p:ext uri="{BB962C8B-B14F-4D97-AF65-F5344CB8AC3E}">
        <p14:creationId xmlns:p14="http://schemas.microsoft.com/office/powerpoint/2010/main" val="107960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LARC = </a:t>
            </a:r>
            <a:r>
              <a:rPr lang="en-US" b="1" dirty="0"/>
              <a:t>Quality Improvement Collaborative</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ghtning Bolt 5"/>
          <p:cNvSpPr/>
          <p:nvPr/>
        </p:nvSpPr>
        <p:spPr>
          <a:xfrm>
            <a:off x="5430392"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p:cNvSpPr/>
          <p:nvPr/>
        </p:nvSpPr>
        <p:spPr>
          <a:xfrm>
            <a:off x="7714898"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640" y="5975680"/>
            <a:ext cx="1285865" cy="369332"/>
          </a:xfrm>
          <a:prstGeom prst="rect">
            <a:avLst/>
          </a:prstGeom>
          <a:noFill/>
        </p:spPr>
        <p:txBody>
          <a:bodyPr wrap="none" rtlCol="0">
            <a:spAutoFit/>
          </a:bodyPr>
          <a:lstStyle/>
          <a:p>
            <a:r>
              <a:rPr lang="en-US" dirty="0"/>
              <a:t>Preparation</a:t>
            </a:r>
          </a:p>
        </p:txBody>
      </p:sp>
      <p:sp>
        <p:nvSpPr>
          <p:cNvPr id="10" name="TextBox 9"/>
          <p:cNvSpPr txBox="1"/>
          <p:nvPr/>
        </p:nvSpPr>
        <p:spPr>
          <a:xfrm>
            <a:off x="3253185" y="5992297"/>
            <a:ext cx="1593193" cy="369332"/>
          </a:xfrm>
          <a:prstGeom prst="rect">
            <a:avLst/>
          </a:prstGeom>
          <a:noFill/>
        </p:spPr>
        <p:txBody>
          <a:bodyPr wrap="none" rtlCol="0">
            <a:spAutoFit/>
          </a:bodyPr>
          <a:lstStyle/>
          <a:p>
            <a:r>
              <a:rPr lang="en-US"/>
              <a:t>Project Outline</a:t>
            </a:r>
          </a:p>
        </p:txBody>
      </p:sp>
      <p:sp>
        <p:nvSpPr>
          <p:cNvPr id="12" name="TextBox 11"/>
          <p:cNvSpPr txBox="1"/>
          <p:nvPr/>
        </p:nvSpPr>
        <p:spPr>
          <a:xfrm>
            <a:off x="5570255" y="5992297"/>
            <a:ext cx="1448025" cy="369332"/>
          </a:xfrm>
          <a:prstGeom prst="rect">
            <a:avLst/>
          </a:prstGeom>
          <a:noFill/>
        </p:spPr>
        <p:txBody>
          <a:bodyPr wrap="none" rtlCol="0">
            <a:spAutoFit/>
          </a:bodyPr>
          <a:lstStyle/>
          <a:p>
            <a:r>
              <a:rPr lang="en-US"/>
              <a:t>Action Period</a:t>
            </a:r>
          </a:p>
        </p:txBody>
      </p:sp>
      <p:sp>
        <p:nvSpPr>
          <p:cNvPr id="14" name="TextBox 13"/>
          <p:cNvSpPr txBox="1"/>
          <p:nvPr/>
        </p:nvSpPr>
        <p:spPr>
          <a:xfrm>
            <a:off x="7767646" y="5992297"/>
            <a:ext cx="1448025" cy="369332"/>
          </a:xfrm>
          <a:prstGeom prst="rect">
            <a:avLst/>
          </a:prstGeom>
          <a:noFill/>
        </p:spPr>
        <p:txBody>
          <a:bodyPr wrap="none" rtlCol="0">
            <a:spAutoFit/>
          </a:bodyPr>
          <a:lstStyle/>
          <a:p>
            <a:r>
              <a:rPr lang="en-US"/>
              <a:t>Action Period</a:t>
            </a:r>
          </a:p>
        </p:txBody>
      </p:sp>
      <p:sp>
        <p:nvSpPr>
          <p:cNvPr id="9" name="TextBox 8"/>
          <p:cNvSpPr txBox="1"/>
          <p:nvPr/>
        </p:nvSpPr>
        <p:spPr>
          <a:xfrm>
            <a:off x="1737036" y="2573712"/>
            <a:ext cx="1081835" cy="369332"/>
          </a:xfrm>
          <a:prstGeom prst="rect">
            <a:avLst/>
          </a:prstGeom>
          <a:noFill/>
          <a:ln w="38100">
            <a:solidFill>
              <a:schemeClr val="accent2"/>
            </a:solidFill>
          </a:ln>
        </p:spPr>
        <p:txBody>
          <a:bodyPr wrap="none" rtlCol="0">
            <a:spAutoFit/>
          </a:bodyPr>
          <a:lstStyle/>
          <a:p>
            <a:r>
              <a:rPr lang="en-US" dirty="0"/>
              <a:t>2 Months</a:t>
            </a:r>
          </a:p>
        </p:txBody>
      </p:sp>
      <p:sp>
        <p:nvSpPr>
          <p:cNvPr id="13" name="TextBox 12"/>
          <p:cNvSpPr txBox="1"/>
          <p:nvPr/>
        </p:nvSpPr>
        <p:spPr>
          <a:xfrm>
            <a:off x="3486431" y="2573712"/>
            <a:ext cx="886461" cy="369332"/>
          </a:xfrm>
          <a:prstGeom prst="rect">
            <a:avLst/>
          </a:prstGeom>
          <a:noFill/>
          <a:ln w="38100">
            <a:solidFill>
              <a:schemeClr val="accent2"/>
            </a:solidFill>
          </a:ln>
        </p:spPr>
        <p:txBody>
          <a:bodyPr wrap="none" rtlCol="0">
            <a:spAutoFit/>
          </a:bodyPr>
          <a:lstStyle/>
          <a:p>
            <a:r>
              <a:rPr lang="en-US"/>
              <a:t>1 Week</a:t>
            </a:r>
          </a:p>
        </p:txBody>
      </p:sp>
      <p:sp>
        <p:nvSpPr>
          <p:cNvPr id="15" name="TextBox 14"/>
          <p:cNvSpPr txBox="1"/>
          <p:nvPr/>
        </p:nvSpPr>
        <p:spPr>
          <a:xfrm>
            <a:off x="5053212" y="2536598"/>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6" name="TextBox 15"/>
          <p:cNvSpPr txBox="1"/>
          <p:nvPr/>
        </p:nvSpPr>
        <p:spPr>
          <a:xfrm>
            <a:off x="7235033" y="2550627"/>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7" name="TextBox 16"/>
          <p:cNvSpPr txBox="1"/>
          <p:nvPr/>
        </p:nvSpPr>
        <p:spPr>
          <a:xfrm>
            <a:off x="9416854" y="2550627"/>
            <a:ext cx="992066" cy="369332"/>
          </a:xfrm>
          <a:prstGeom prst="rect">
            <a:avLst/>
          </a:prstGeom>
          <a:noFill/>
          <a:ln w="38100">
            <a:solidFill>
              <a:schemeClr val="accent2"/>
            </a:solidFill>
          </a:ln>
        </p:spPr>
        <p:txBody>
          <a:bodyPr wrap="none" rtlCol="0">
            <a:spAutoFit/>
          </a:bodyPr>
          <a:lstStyle/>
          <a:p>
            <a:r>
              <a:rPr lang="en-US" dirty="0"/>
              <a:t>1 Month</a:t>
            </a:r>
          </a:p>
        </p:txBody>
      </p:sp>
      <p:sp>
        <p:nvSpPr>
          <p:cNvPr id="19" name="TextBox 18"/>
          <p:cNvSpPr txBox="1"/>
          <p:nvPr/>
        </p:nvSpPr>
        <p:spPr>
          <a:xfrm>
            <a:off x="9412686" y="5992297"/>
            <a:ext cx="1966949" cy="369332"/>
          </a:xfrm>
          <a:prstGeom prst="rect">
            <a:avLst/>
          </a:prstGeom>
          <a:noFill/>
        </p:spPr>
        <p:txBody>
          <a:bodyPr wrap="none" rtlCol="0">
            <a:spAutoFit/>
          </a:bodyPr>
          <a:lstStyle/>
          <a:p>
            <a:r>
              <a:rPr lang="en-US"/>
              <a:t>Report </a:t>
            </a:r>
            <a:r>
              <a:rPr lang="en-US" dirty="0"/>
              <a:t>Completion</a:t>
            </a:r>
          </a:p>
        </p:txBody>
      </p:sp>
      <p:sp>
        <p:nvSpPr>
          <p:cNvPr id="11" name="Vertical Scroll 10"/>
          <p:cNvSpPr/>
          <p:nvPr/>
        </p:nvSpPr>
        <p:spPr>
          <a:xfrm>
            <a:off x="9744018" y="5102081"/>
            <a:ext cx="836896" cy="890216"/>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Vertical Scroll 21"/>
          <p:cNvSpPr/>
          <p:nvPr/>
        </p:nvSpPr>
        <p:spPr>
          <a:xfrm>
            <a:off x="3547753" y="5102081"/>
            <a:ext cx="847847" cy="894835"/>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Callout 22"/>
          <p:cNvSpPr/>
          <p:nvPr/>
        </p:nvSpPr>
        <p:spPr>
          <a:xfrm>
            <a:off x="1801654" y="5194983"/>
            <a:ext cx="914400" cy="6126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095016" y="2273628"/>
            <a:ext cx="926344" cy="923330"/>
          </a:xfrm>
          <a:prstGeom prst="rect">
            <a:avLst/>
          </a:prstGeom>
          <a:noFill/>
          <a:ln w="76200">
            <a:solidFill>
              <a:schemeClr val="accent2"/>
            </a:solidFill>
          </a:ln>
        </p:spPr>
        <p:txBody>
          <a:bodyPr wrap="none" rtlCol="0">
            <a:spAutoFit/>
          </a:bodyPr>
          <a:lstStyle/>
          <a:p>
            <a:r>
              <a:rPr lang="en-US" b="1" dirty="0"/>
              <a:t>Total</a:t>
            </a:r>
          </a:p>
          <a:p>
            <a:r>
              <a:rPr lang="en-US" b="1" dirty="0"/>
              <a:t>= 6-9 </a:t>
            </a:r>
          </a:p>
          <a:p>
            <a:r>
              <a:rPr lang="en-US" b="1" dirty="0"/>
              <a:t>Months</a:t>
            </a:r>
          </a:p>
        </p:txBody>
      </p:sp>
    </p:spTree>
    <p:extLst>
      <p:ext uri="{BB962C8B-B14F-4D97-AF65-F5344CB8AC3E}">
        <p14:creationId xmlns:p14="http://schemas.microsoft.com/office/powerpoint/2010/main" val="349578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marL="0" indent="0">
              <a:buNone/>
            </a:pPr>
            <a:endParaRPr lang="en-US" sz="6000" dirty="0"/>
          </a:p>
          <a:p>
            <a:pPr marL="0" indent="0">
              <a:buNone/>
            </a:pPr>
            <a:r>
              <a:rPr lang="en-US" sz="6000" dirty="0"/>
              <a:t>                      </a:t>
            </a:r>
            <a:r>
              <a:rPr lang="en-US" sz="9600" dirty="0"/>
              <a:t>WHY</a:t>
            </a:r>
          </a:p>
          <a:p>
            <a:pPr marL="0" indent="0">
              <a:buNone/>
            </a:pPr>
            <a:r>
              <a:rPr lang="en-US" sz="9600" dirty="0"/>
              <a:t>Quality Improvement</a:t>
            </a:r>
          </a:p>
        </p:txBody>
      </p:sp>
    </p:spTree>
    <p:extLst>
      <p:ext uri="{BB962C8B-B14F-4D97-AF65-F5344CB8AC3E}">
        <p14:creationId xmlns:p14="http://schemas.microsoft.com/office/powerpoint/2010/main" val="102179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36820" y="1949114"/>
            <a:ext cx="9045837" cy="2779294"/>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4" name="Diagram 3"/>
          <p:cNvGraphicFramePr/>
          <p:nvPr>
            <p:extLst/>
          </p:nvPr>
        </p:nvGraphicFramePr>
        <p:xfrm>
          <a:off x="372973" y="1215195"/>
          <a:ext cx="11081084" cy="5209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704674" y="2910610"/>
            <a:ext cx="894732" cy="307777"/>
          </a:xfrm>
          <a:prstGeom prst="rect">
            <a:avLst/>
          </a:prstGeom>
          <a:solidFill>
            <a:schemeClr val="tx2">
              <a:lumMod val="20000"/>
              <a:lumOff val="80000"/>
            </a:schemeClr>
          </a:solidFill>
          <a:ln w="38100">
            <a:noFill/>
          </a:ln>
        </p:spPr>
        <p:txBody>
          <a:bodyPr wrap="none" rtlCol="0">
            <a:spAutoFit/>
          </a:bodyPr>
          <a:lstStyle/>
          <a:p>
            <a:r>
              <a:rPr lang="en-US" sz="1400" b="1" dirty="0"/>
              <a:t>2 Months</a:t>
            </a:r>
          </a:p>
        </p:txBody>
      </p:sp>
      <p:sp>
        <p:nvSpPr>
          <p:cNvPr id="8" name="TextBox 7"/>
          <p:cNvSpPr txBox="1"/>
          <p:nvPr/>
        </p:nvSpPr>
        <p:spPr>
          <a:xfrm>
            <a:off x="6425357" y="2893843"/>
            <a:ext cx="883512" cy="307777"/>
          </a:xfrm>
          <a:prstGeom prst="rect">
            <a:avLst/>
          </a:prstGeom>
          <a:solidFill>
            <a:schemeClr val="tx2">
              <a:lumMod val="20000"/>
              <a:lumOff val="80000"/>
            </a:schemeClr>
          </a:solidFill>
          <a:ln w="38100">
            <a:noFill/>
          </a:ln>
        </p:spPr>
        <p:txBody>
          <a:bodyPr wrap="none" rtlCol="0">
            <a:spAutoFit/>
          </a:bodyPr>
          <a:lstStyle/>
          <a:p>
            <a:r>
              <a:rPr lang="en-US" sz="1400" b="1" dirty="0"/>
              <a:t>2 months</a:t>
            </a:r>
          </a:p>
        </p:txBody>
      </p:sp>
      <p:sp>
        <p:nvSpPr>
          <p:cNvPr id="9" name="TextBox 8"/>
          <p:cNvSpPr txBox="1"/>
          <p:nvPr/>
        </p:nvSpPr>
        <p:spPr>
          <a:xfrm>
            <a:off x="8289980" y="2911587"/>
            <a:ext cx="883512" cy="307777"/>
          </a:xfrm>
          <a:prstGeom prst="rect">
            <a:avLst/>
          </a:prstGeom>
          <a:solidFill>
            <a:schemeClr val="tx2">
              <a:lumMod val="20000"/>
              <a:lumOff val="80000"/>
            </a:schemeClr>
          </a:solidFill>
          <a:ln w="38100">
            <a:noFill/>
          </a:ln>
        </p:spPr>
        <p:txBody>
          <a:bodyPr wrap="none" rtlCol="0">
            <a:spAutoFit/>
          </a:bodyPr>
          <a:lstStyle/>
          <a:p>
            <a:r>
              <a:rPr lang="en-US" sz="1400" b="1" dirty="0"/>
              <a:t>2 months</a:t>
            </a:r>
          </a:p>
        </p:txBody>
      </p:sp>
      <p:sp>
        <p:nvSpPr>
          <p:cNvPr id="10" name="TextBox 9"/>
          <p:cNvSpPr txBox="1"/>
          <p:nvPr/>
        </p:nvSpPr>
        <p:spPr>
          <a:xfrm>
            <a:off x="9900534" y="2911587"/>
            <a:ext cx="822597" cy="307777"/>
          </a:xfrm>
          <a:prstGeom prst="rect">
            <a:avLst/>
          </a:prstGeom>
          <a:solidFill>
            <a:schemeClr val="tx2">
              <a:lumMod val="20000"/>
              <a:lumOff val="80000"/>
            </a:schemeClr>
          </a:solidFill>
          <a:ln w="38100">
            <a:noFill/>
          </a:ln>
        </p:spPr>
        <p:txBody>
          <a:bodyPr wrap="none" rtlCol="0">
            <a:spAutoFit/>
          </a:bodyPr>
          <a:lstStyle/>
          <a:p>
            <a:r>
              <a:rPr lang="en-US" sz="1400" b="1" dirty="0"/>
              <a:t>1 Month</a:t>
            </a:r>
          </a:p>
        </p:txBody>
      </p:sp>
      <p:sp>
        <p:nvSpPr>
          <p:cNvPr id="12" name="TextBox 11"/>
          <p:cNvSpPr txBox="1"/>
          <p:nvPr/>
        </p:nvSpPr>
        <p:spPr>
          <a:xfrm>
            <a:off x="4226953" y="2037274"/>
            <a:ext cx="6017602" cy="369332"/>
          </a:xfrm>
          <a:prstGeom prst="rect">
            <a:avLst/>
          </a:prstGeom>
          <a:solidFill>
            <a:schemeClr val="accent6">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Total Implementation Period = 6 Months</a:t>
            </a:r>
          </a:p>
        </p:txBody>
      </p:sp>
      <p:grpSp>
        <p:nvGrpSpPr>
          <p:cNvPr id="25" name="Group 24"/>
          <p:cNvGrpSpPr/>
          <p:nvPr/>
        </p:nvGrpSpPr>
        <p:grpSpPr>
          <a:xfrm>
            <a:off x="5240348" y="4933216"/>
            <a:ext cx="1263031" cy="1118672"/>
            <a:chOff x="5570255" y="4378177"/>
            <a:chExt cx="1448025" cy="1333748"/>
          </a:xfrm>
        </p:grpSpPr>
        <p:sp>
          <p:nvSpPr>
            <p:cNvPr id="13" name="Lightning Bolt 12"/>
            <p:cNvSpPr/>
            <p:nvPr/>
          </p:nvSpPr>
          <p:spPr>
            <a:xfrm>
              <a:off x="5755249" y="4378177"/>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570255" y="5342593"/>
              <a:ext cx="1448025" cy="369332"/>
            </a:xfrm>
            <a:prstGeom prst="rect">
              <a:avLst/>
            </a:prstGeom>
            <a:noFill/>
          </p:spPr>
          <p:txBody>
            <a:bodyPr wrap="none" rtlCol="0">
              <a:spAutoFit/>
            </a:bodyPr>
            <a:lstStyle/>
            <a:p>
              <a:r>
                <a:rPr lang="en-US" dirty="0"/>
                <a:t>Action Period</a:t>
              </a:r>
            </a:p>
          </p:txBody>
        </p:sp>
      </p:grpSp>
      <p:grpSp>
        <p:nvGrpSpPr>
          <p:cNvPr id="34" name="Group 33"/>
          <p:cNvGrpSpPr/>
          <p:nvPr/>
        </p:nvGrpSpPr>
        <p:grpSpPr>
          <a:xfrm>
            <a:off x="10806096" y="4858339"/>
            <a:ext cx="1276696" cy="1436599"/>
            <a:chOff x="10400971" y="5040542"/>
            <a:chExt cx="1276696" cy="1436599"/>
          </a:xfrm>
        </p:grpSpPr>
        <p:sp>
          <p:nvSpPr>
            <p:cNvPr id="19" name="TextBox 18"/>
            <p:cNvSpPr txBox="1"/>
            <p:nvPr/>
          </p:nvSpPr>
          <p:spPr>
            <a:xfrm>
              <a:off x="10400971" y="5830810"/>
              <a:ext cx="1276696" cy="646331"/>
            </a:xfrm>
            <a:prstGeom prst="rect">
              <a:avLst/>
            </a:prstGeom>
            <a:noFill/>
          </p:spPr>
          <p:txBody>
            <a:bodyPr wrap="none" rtlCol="0">
              <a:spAutoFit/>
            </a:bodyPr>
            <a:lstStyle/>
            <a:p>
              <a:pPr algn="ctr"/>
              <a:r>
                <a:rPr lang="en-US" dirty="0"/>
                <a:t>Report </a:t>
              </a:r>
            </a:p>
            <a:p>
              <a:pPr algn="ctr"/>
              <a:r>
                <a:rPr lang="en-US" dirty="0"/>
                <a:t>Completion</a:t>
              </a:r>
            </a:p>
          </p:txBody>
        </p:sp>
        <p:sp>
          <p:nvSpPr>
            <p:cNvPr id="20" name="Vertical Scroll 19"/>
            <p:cNvSpPr/>
            <p:nvPr/>
          </p:nvSpPr>
          <p:spPr>
            <a:xfrm>
              <a:off x="10709079" y="5040542"/>
              <a:ext cx="673183" cy="790268"/>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264146" y="4886704"/>
            <a:ext cx="1593193" cy="1259548"/>
            <a:chOff x="2389614" y="4452377"/>
            <a:chExt cx="1593193" cy="1259548"/>
          </a:xfrm>
        </p:grpSpPr>
        <p:sp>
          <p:nvSpPr>
            <p:cNvPr id="16" name="TextBox 15"/>
            <p:cNvSpPr txBox="1"/>
            <p:nvPr/>
          </p:nvSpPr>
          <p:spPr>
            <a:xfrm>
              <a:off x="2389614" y="5342593"/>
              <a:ext cx="1593193" cy="369332"/>
            </a:xfrm>
            <a:prstGeom prst="rect">
              <a:avLst/>
            </a:prstGeom>
            <a:noFill/>
          </p:spPr>
          <p:txBody>
            <a:bodyPr wrap="none" rtlCol="0">
              <a:spAutoFit/>
            </a:bodyPr>
            <a:lstStyle/>
            <a:p>
              <a:r>
                <a:rPr lang="en-US" dirty="0"/>
                <a:t>Project Outline</a:t>
              </a:r>
            </a:p>
          </p:txBody>
        </p:sp>
        <p:sp>
          <p:nvSpPr>
            <p:cNvPr id="21" name="Vertical Scroll 20"/>
            <p:cNvSpPr/>
            <p:nvPr/>
          </p:nvSpPr>
          <p:spPr>
            <a:xfrm>
              <a:off x="2762288" y="4452377"/>
              <a:ext cx="847847" cy="894835"/>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522652" y="5040543"/>
            <a:ext cx="1285865" cy="1120764"/>
            <a:chOff x="290807" y="4591161"/>
            <a:chExt cx="1285865" cy="1120764"/>
          </a:xfrm>
        </p:grpSpPr>
        <p:sp>
          <p:nvSpPr>
            <p:cNvPr id="15" name="TextBox 14"/>
            <p:cNvSpPr txBox="1"/>
            <p:nvPr/>
          </p:nvSpPr>
          <p:spPr>
            <a:xfrm>
              <a:off x="290807" y="5342593"/>
              <a:ext cx="1285865" cy="369332"/>
            </a:xfrm>
            <a:prstGeom prst="rect">
              <a:avLst/>
            </a:prstGeom>
            <a:noFill/>
          </p:spPr>
          <p:txBody>
            <a:bodyPr wrap="none" rtlCol="0">
              <a:spAutoFit/>
            </a:bodyPr>
            <a:lstStyle/>
            <a:p>
              <a:r>
                <a:rPr lang="en-US" dirty="0"/>
                <a:t>Preparation</a:t>
              </a:r>
            </a:p>
          </p:txBody>
        </p:sp>
        <p:sp>
          <p:nvSpPr>
            <p:cNvPr id="22" name="Cloud Callout 21"/>
            <p:cNvSpPr/>
            <p:nvPr/>
          </p:nvSpPr>
          <p:spPr>
            <a:xfrm>
              <a:off x="476540" y="4591161"/>
              <a:ext cx="914400" cy="6126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7295398" y="4933216"/>
            <a:ext cx="1263031" cy="1118672"/>
            <a:chOff x="5570255" y="4378177"/>
            <a:chExt cx="1448025" cy="1333748"/>
          </a:xfrm>
        </p:grpSpPr>
        <p:sp>
          <p:nvSpPr>
            <p:cNvPr id="27" name="Lightning Bolt 26"/>
            <p:cNvSpPr/>
            <p:nvPr/>
          </p:nvSpPr>
          <p:spPr>
            <a:xfrm>
              <a:off x="5755249" y="4378177"/>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570255" y="5342593"/>
              <a:ext cx="1448025" cy="369332"/>
            </a:xfrm>
            <a:prstGeom prst="rect">
              <a:avLst/>
            </a:prstGeom>
            <a:noFill/>
          </p:spPr>
          <p:txBody>
            <a:bodyPr wrap="none" rtlCol="0">
              <a:spAutoFit/>
            </a:bodyPr>
            <a:lstStyle/>
            <a:p>
              <a:r>
                <a:rPr lang="en-US" dirty="0"/>
                <a:t>Action Period</a:t>
              </a:r>
            </a:p>
          </p:txBody>
        </p:sp>
      </p:grpSp>
      <p:sp>
        <p:nvSpPr>
          <p:cNvPr id="30" name="Title 1"/>
          <p:cNvSpPr txBox="1">
            <a:spLocks/>
          </p:cNvSpPr>
          <p:nvPr/>
        </p:nvSpPr>
        <p:spPr>
          <a:xfrm>
            <a:off x="812131" y="30831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Quality Improvement Collaborative Overview: Program Delivery</a:t>
            </a:r>
          </a:p>
        </p:txBody>
      </p:sp>
      <p:grpSp>
        <p:nvGrpSpPr>
          <p:cNvPr id="31" name="Group 30"/>
          <p:cNvGrpSpPr/>
          <p:nvPr/>
        </p:nvGrpSpPr>
        <p:grpSpPr>
          <a:xfrm>
            <a:off x="9369959" y="4933216"/>
            <a:ext cx="1263031" cy="1118672"/>
            <a:chOff x="5570255" y="4378177"/>
            <a:chExt cx="1448025" cy="1333748"/>
          </a:xfrm>
        </p:grpSpPr>
        <p:sp>
          <p:nvSpPr>
            <p:cNvPr id="32" name="Lightning Bolt 31"/>
            <p:cNvSpPr/>
            <p:nvPr/>
          </p:nvSpPr>
          <p:spPr>
            <a:xfrm>
              <a:off x="5755249" y="4378177"/>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570255" y="5342593"/>
              <a:ext cx="1448025" cy="369332"/>
            </a:xfrm>
            <a:prstGeom prst="rect">
              <a:avLst/>
            </a:prstGeom>
            <a:noFill/>
          </p:spPr>
          <p:txBody>
            <a:bodyPr wrap="none" rtlCol="0">
              <a:spAutoFit/>
            </a:bodyPr>
            <a:lstStyle/>
            <a:p>
              <a:r>
                <a:rPr lang="en-US" dirty="0"/>
                <a:t>Action Period</a:t>
              </a:r>
            </a:p>
          </p:txBody>
        </p:sp>
      </p:grpSp>
      <p:sp>
        <p:nvSpPr>
          <p:cNvPr id="29" name="Donut 28"/>
          <p:cNvSpPr/>
          <p:nvPr/>
        </p:nvSpPr>
        <p:spPr>
          <a:xfrm>
            <a:off x="5225679" y="3150585"/>
            <a:ext cx="1631141" cy="1358615"/>
          </a:xfrm>
          <a:prstGeom prst="donut">
            <a:avLst>
              <a:gd name="adj" fmla="val 1495"/>
            </a:avLst>
          </a:prstGeom>
          <a:solidFill>
            <a:srgbClr val="C0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1701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36134643"/>
              </p:ext>
            </p:extLst>
          </p:nvPr>
        </p:nvGraphicFramePr>
        <p:xfrm>
          <a:off x="849775" y="335280"/>
          <a:ext cx="10515600" cy="6278880"/>
        </p:xfrm>
        <a:graphic>
          <a:graphicData uri="http://schemas.openxmlformats.org/drawingml/2006/table">
            <a:tbl>
              <a:tblPr firstRow="1" bandRow="1">
                <a:tableStyleId>{5C22544A-7EE6-4342-B048-85BDC9FD1C3A}</a:tableStyleId>
              </a:tblPr>
              <a:tblGrid>
                <a:gridCol w="1106347">
                  <a:extLst>
                    <a:ext uri="{9D8B030D-6E8A-4147-A177-3AD203B41FA5}">
                      <a16:colId xmlns:a16="http://schemas.microsoft.com/office/drawing/2014/main" val="20000"/>
                    </a:ext>
                  </a:extLst>
                </a:gridCol>
                <a:gridCol w="1782501">
                  <a:extLst>
                    <a:ext uri="{9D8B030D-6E8A-4147-A177-3AD203B41FA5}">
                      <a16:colId xmlns:a16="http://schemas.microsoft.com/office/drawing/2014/main" val="20001"/>
                    </a:ext>
                  </a:extLst>
                </a:gridCol>
                <a:gridCol w="2083443">
                  <a:extLst>
                    <a:ext uri="{9D8B030D-6E8A-4147-A177-3AD203B41FA5}">
                      <a16:colId xmlns:a16="http://schemas.microsoft.com/office/drawing/2014/main" val="20002"/>
                    </a:ext>
                  </a:extLst>
                </a:gridCol>
                <a:gridCol w="1886673">
                  <a:extLst>
                    <a:ext uri="{9D8B030D-6E8A-4147-A177-3AD203B41FA5}">
                      <a16:colId xmlns:a16="http://schemas.microsoft.com/office/drawing/2014/main" val="20003"/>
                    </a:ext>
                  </a:extLst>
                </a:gridCol>
                <a:gridCol w="1904036">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370840">
                <a:tc>
                  <a:txBody>
                    <a:bodyPr/>
                    <a:lstStyle/>
                    <a:p>
                      <a:pPr algn="ctr"/>
                      <a:r>
                        <a:rPr lang="en-US" sz="1600" dirty="0">
                          <a:solidFill>
                            <a:schemeClr val="tx1"/>
                          </a:solidFill>
                        </a:rPr>
                        <a:t>SESSION</a:t>
                      </a:r>
                    </a:p>
                  </a:txBody>
                  <a:tcPr/>
                </a:tc>
                <a:tc>
                  <a:txBody>
                    <a:bodyPr/>
                    <a:lstStyle/>
                    <a:p>
                      <a:pPr algn="ctr"/>
                      <a:r>
                        <a:rPr lang="en-US" sz="1600" dirty="0"/>
                        <a:t>Introductory</a:t>
                      </a:r>
                      <a:r>
                        <a:rPr lang="en-US" sz="1600" baseline="0" dirty="0"/>
                        <a:t> Webinar</a:t>
                      </a:r>
                      <a:endParaRPr lang="en-US" sz="1600" dirty="0"/>
                    </a:p>
                  </a:txBody>
                  <a:tcPr/>
                </a:tc>
                <a:tc>
                  <a:txBody>
                    <a:bodyPr/>
                    <a:lstStyle/>
                    <a:p>
                      <a:pPr algn="ctr"/>
                      <a:r>
                        <a:rPr lang="en-US" sz="1600" dirty="0"/>
                        <a:t>Smart Start: </a:t>
                      </a:r>
                    </a:p>
                    <a:p>
                      <a:pPr algn="ctr"/>
                      <a:r>
                        <a:rPr lang="en-US" sz="1600" dirty="0"/>
                        <a:t>2-Day On-Site</a:t>
                      </a:r>
                    </a:p>
                  </a:txBody>
                  <a:tcPr/>
                </a:tc>
                <a:tc>
                  <a:txBody>
                    <a:bodyPr/>
                    <a:lstStyle/>
                    <a:p>
                      <a:pPr algn="ctr"/>
                      <a:r>
                        <a:rPr lang="en-US" sz="1600" dirty="0"/>
                        <a:t>Learning Session #1</a:t>
                      </a:r>
                    </a:p>
                  </a:txBody>
                  <a:tcPr/>
                </a:tc>
                <a:tc>
                  <a:txBody>
                    <a:bodyPr/>
                    <a:lstStyle/>
                    <a:p>
                      <a:pPr algn="ctr"/>
                      <a:r>
                        <a:rPr lang="en-US" sz="1600" dirty="0"/>
                        <a:t>Learning Session #2</a:t>
                      </a:r>
                    </a:p>
                  </a:txBody>
                  <a:tcPr/>
                </a:tc>
                <a:tc>
                  <a:txBody>
                    <a:bodyPr/>
                    <a:lstStyle/>
                    <a:p>
                      <a:pPr algn="ctr"/>
                      <a:r>
                        <a:rPr lang="en-US" sz="1600" dirty="0"/>
                        <a:t>Learning Session #3</a:t>
                      </a:r>
                    </a:p>
                  </a:txBody>
                  <a:tcPr/>
                </a:tc>
                <a:extLst>
                  <a:ext uri="{0D108BD9-81ED-4DB2-BD59-A6C34878D82A}">
                    <a16:rowId xmlns:a16="http://schemas.microsoft.com/office/drawing/2014/main" val="10000"/>
                  </a:ext>
                </a:extLst>
              </a:tr>
              <a:tr h="370840">
                <a:tc>
                  <a:txBody>
                    <a:bodyPr/>
                    <a:lstStyle/>
                    <a:p>
                      <a:r>
                        <a:rPr lang="en-US" sz="1600" b="1" dirty="0"/>
                        <a:t>CONTENT</a:t>
                      </a:r>
                    </a:p>
                  </a:txBody>
                  <a:tcPr/>
                </a:tc>
                <a:tc>
                  <a:txBody>
                    <a:bodyPr/>
                    <a:lstStyle/>
                    <a:p>
                      <a:r>
                        <a:rPr lang="en-US" sz="1600" b="1" dirty="0"/>
                        <a:t>Quality Improvement Primer </a:t>
                      </a:r>
                      <a:r>
                        <a:rPr lang="en-US" sz="1600" dirty="0"/>
                        <a:t>- </a:t>
                      </a:r>
                    </a:p>
                    <a:p>
                      <a:pPr marL="285750" indent="-285750">
                        <a:buFont typeface="Arial" charset="0"/>
                        <a:buChar char="•"/>
                      </a:pPr>
                      <a:r>
                        <a:rPr lang="en-US" sz="1600" dirty="0"/>
                        <a:t>Guiding Principles</a:t>
                      </a:r>
                    </a:p>
                    <a:p>
                      <a:pPr marL="285750" indent="-285750">
                        <a:buFont typeface="Arial" charset="0"/>
                        <a:buChar char="•"/>
                      </a:pPr>
                      <a:r>
                        <a:rPr lang="en-US" sz="1600" dirty="0"/>
                        <a:t>DMAIC</a:t>
                      </a:r>
                    </a:p>
                    <a:p>
                      <a:pPr marL="285750" indent="-285750">
                        <a:buFont typeface="Arial" charset="0"/>
                        <a:buChar char="•"/>
                      </a:pPr>
                      <a:r>
                        <a:rPr lang="en-US" sz="1600" dirty="0"/>
                        <a:t>Model for Improvement</a:t>
                      </a:r>
                    </a:p>
                    <a:p>
                      <a:pPr marL="285750" indent="-285750">
                        <a:buFont typeface="Arial" charset="0"/>
                        <a:buChar char="•"/>
                      </a:pPr>
                      <a:endParaRPr lang="en-US" sz="1600" dirty="0"/>
                    </a:p>
                    <a:p>
                      <a:r>
                        <a:rPr lang="en-US" sz="1600" b="1" dirty="0"/>
                        <a:t>Data/</a:t>
                      </a:r>
                      <a:r>
                        <a:rPr lang="en-US" sz="1600" b="1" baseline="0" dirty="0"/>
                        <a:t> </a:t>
                      </a:r>
                      <a:r>
                        <a:rPr lang="en-US" sz="1600" b="1" dirty="0"/>
                        <a:t>Measurement Overview</a:t>
                      </a:r>
                    </a:p>
                    <a:p>
                      <a:endParaRPr lang="en-US" sz="1600" b="1" dirty="0"/>
                    </a:p>
                    <a:p>
                      <a:r>
                        <a:rPr lang="en-US" sz="1600" b="1" dirty="0"/>
                        <a:t>Stakeholder Analysis</a:t>
                      </a:r>
                    </a:p>
                    <a:p>
                      <a:endParaRPr lang="en-US" sz="1600" b="1" dirty="0"/>
                    </a:p>
                    <a:p>
                      <a:r>
                        <a:rPr lang="en-US" sz="1600" b="1" dirty="0"/>
                        <a:t>Team Formation</a:t>
                      </a:r>
                    </a:p>
                    <a:p>
                      <a:endParaRPr lang="en-US" sz="1600" b="1" dirty="0"/>
                    </a:p>
                    <a:p>
                      <a:r>
                        <a:rPr lang="en-US" sz="1600" b="1" dirty="0"/>
                        <a:t>Planning for Smart Start / Process Mapping</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FF0000"/>
                          </a:solidFill>
                        </a:rPr>
                        <a:t>DEFINE / MEASURE</a:t>
                      </a:r>
                    </a:p>
                    <a:p>
                      <a:r>
                        <a:rPr lang="en-US" sz="1600" b="1" dirty="0"/>
                        <a:t>Process Mapping</a:t>
                      </a:r>
                    </a:p>
                    <a:p>
                      <a:endParaRPr lang="en-US" sz="1600" b="0" dirty="0"/>
                    </a:p>
                    <a:p>
                      <a:r>
                        <a:rPr lang="en-US" sz="1600" b="1" dirty="0"/>
                        <a:t>Brainstorming / Affinity Diagram</a:t>
                      </a:r>
                    </a:p>
                    <a:p>
                      <a:endParaRPr lang="en-US" sz="1600" b="1" dirty="0"/>
                    </a:p>
                    <a:p>
                      <a:r>
                        <a:rPr lang="en-US" sz="1600" b="1" dirty="0"/>
                        <a:t>Prioritize Opportunities for Improvement (OFIs)</a:t>
                      </a:r>
                    </a:p>
                    <a:p>
                      <a:pPr marL="285750" indent="-285750">
                        <a:buFont typeface="Arial" charset="0"/>
                        <a:buChar char="•"/>
                      </a:pPr>
                      <a:r>
                        <a:rPr lang="en-US" sz="1600" dirty="0"/>
                        <a:t>Impact/Effort Grid</a:t>
                      </a:r>
                    </a:p>
                    <a:p>
                      <a:pPr marL="285750" indent="-285750">
                        <a:buFont typeface="Arial" charset="0"/>
                        <a:buChar char="•"/>
                      </a:pPr>
                      <a:endParaRPr lang="en-US" sz="1600" dirty="0"/>
                    </a:p>
                    <a:p>
                      <a:r>
                        <a:rPr lang="en-US" sz="1600" b="1" dirty="0"/>
                        <a:t>Project Outline</a:t>
                      </a:r>
                      <a:endParaRPr lang="en-US" sz="1600" b="1" baseline="0" dirty="0"/>
                    </a:p>
                    <a:p>
                      <a:pPr marL="285750" indent="-285750">
                        <a:buFont typeface="Arial" charset="0"/>
                        <a:buChar char="•"/>
                      </a:pPr>
                      <a:r>
                        <a:rPr lang="en-US" sz="1600" dirty="0"/>
                        <a:t>Problem Statement</a:t>
                      </a:r>
                      <a:r>
                        <a:rPr lang="en-US" sz="1600" baseline="0" dirty="0"/>
                        <a:t> </a:t>
                      </a:r>
                    </a:p>
                    <a:p>
                      <a:pPr marL="285750" indent="-285750">
                        <a:buFont typeface="Arial" charset="0"/>
                        <a:buChar char="•"/>
                      </a:pPr>
                      <a:r>
                        <a:rPr lang="en-US" sz="1600" dirty="0"/>
                        <a:t>Scope</a:t>
                      </a:r>
                    </a:p>
                    <a:p>
                      <a:pPr marL="285750" indent="-285750">
                        <a:buFont typeface="Arial" charset="0"/>
                        <a:buChar char="•"/>
                      </a:pPr>
                      <a:r>
                        <a:rPr lang="en-US" sz="1600" dirty="0"/>
                        <a:t>Aim Statement / Metric</a:t>
                      </a:r>
                    </a:p>
                    <a:p>
                      <a:endParaRPr lang="en-US" sz="1600" b="1" dirty="0"/>
                    </a:p>
                    <a:p>
                      <a:r>
                        <a:rPr lang="en-US" sz="1600" b="1" dirty="0"/>
                        <a:t>Elevator Speech</a:t>
                      </a:r>
                    </a:p>
                    <a:p>
                      <a:endParaRPr lang="en-US" sz="1600" b="1" dirty="0"/>
                    </a:p>
                    <a:p>
                      <a:r>
                        <a:rPr lang="en-US" sz="1600" b="1" dirty="0"/>
                        <a:t>Action Plan</a:t>
                      </a:r>
                    </a:p>
                    <a:p>
                      <a:endParaRPr lang="en-US" sz="1600" b="1" dirty="0"/>
                    </a:p>
                    <a:p>
                      <a:r>
                        <a:rPr lang="en-US" sz="1600" b="1" dirty="0"/>
                        <a:t>Communication Plan</a:t>
                      </a:r>
                    </a:p>
                    <a:p>
                      <a:r>
                        <a:rPr lang="en-US" sz="1600" dirty="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t>Quality</a:t>
                      </a:r>
                      <a:r>
                        <a:rPr lang="en-US" sz="1600" b="1" baseline="0" dirty="0"/>
                        <a:t> Improvement</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Review Smart Start Outputs</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600" b="0" dirty="0"/>
                        <a:t>PDCA Overview</a:t>
                      </a:r>
                    </a:p>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Project</a:t>
                      </a:r>
                      <a:r>
                        <a:rPr lang="en-US" sz="1600" b="1" baseline="0" dirty="0">
                          <a:solidFill>
                            <a:schemeClr val="tx1"/>
                          </a:solidFill>
                        </a:rPr>
                        <a:t> </a:t>
                      </a:r>
                      <a:r>
                        <a:rPr lang="en-US" sz="1600" b="1" dirty="0">
                          <a:solidFill>
                            <a:schemeClr val="tx1"/>
                          </a:solidFill>
                        </a:rPr>
                        <a:t>Mgmt.</a:t>
                      </a:r>
                    </a:p>
                    <a:p>
                      <a:endParaRPr lang="en-US" sz="1600" b="1" dirty="0">
                        <a:solidFill>
                          <a:schemeClr val="tx1"/>
                        </a:solidFill>
                      </a:endParaRPr>
                    </a:p>
                    <a:p>
                      <a:r>
                        <a:rPr lang="en-US" sz="1600" b="1" dirty="0">
                          <a:solidFill>
                            <a:schemeClr val="tx1"/>
                          </a:solidFill>
                        </a:rPr>
                        <a:t>Change Mgmt.</a:t>
                      </a:r>
                    </a:p>
                    <a:p>
                      <a:endParaRPr lang="en-US" sz="1600" b="1" dirty="0"/>
                    </a:p>
                    <a:p>
                      <a:r>
                        <a:rPr lang="en-US" sz="1600" b="1" dirty="0">
                          <a:solidFill>
                            <a:schemeClr val="tx1"/>
                          </a:solidFill>
                        </a:rPr>
                        <a:t>Voice of Customer</a:t>
                      </a:r>
                    </a:p>
                    <a:p>
                      <a:endParaRPr lang="en-US" sz="1600" b="1" dirty="0">
                        <a:solidFill>
                          <a:schemeClr val="tx1"/>
                        </a:solidFill>
                      </a:endParaRPr>
                    </a:p>
                    <a:p>
                      <a:r>
                        <a:rPr lang="en-US" sz="1600" b="1" dirty="0">
                          <a:solidFill>
                            <a:schemeClr val="tx1"/>
                          </a:solidFill>
                        </a:rPr>
                        <a:t>Critical to Quality</a:t>
                      </a:r>
                    </a:p>
                    <a:p>
                      <a:endParaRPr lang="en-US" sz="16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Data/Measurement</a:t>
                      </a:r>
                      <a:endParaRPr lang="en-US" sz="1600" b="1" dirty="0">
                        <a:solidFill>
                          <a:schemeClr val="tx1"/>
                        </a:solidFill>
                      </a:endParaRPr>
                    </a:p>
                    <a:p>
                      <a:endParaRPr lang="en-US" sz="1600" b="1" dirty="0">
                        <a:solidFill>
                          <a:srgbClr val="FF0000"/>
                        </a:solidFill>
                      </a:endParaRPr>
                    </a:p>
                    <a:p>
                      <a:r>
                        <a:rPr lang="en-US" sz="1600" b="1" dirty="0">
                          <a:solidFill>
                            <a:srgbClr val="FF0000"/>
                          </a:solidFill>
                        </a:rPr>
                        <a:t>ANALYZE</a:t>
                      </a:r>
                      <a:r>
                        <a:rPr lang="en-US" sz="1600" b="1" dirty="0"/>
                        <a:t> </a:t>
                      </a:r>
                    </a:p>
                    <a:p>
                      <a:r>
                        <a:rPr lang="en-US" sz="1600" b="1" dirty="0"/>
                        <a:t>5</a:t>
                      </a:r>
                      <a:r>
                        <a:rPr lang="en-US" sz="1600" b="1" baseline="0" dirty="0"/>
                        <a:t> Whys, Cause &amp; Effect Diagram, Pareto</a:t>
                      </a:r>
                      <a:r>
                        <a:rPr lang="en-US" sz="1600" dirty="0"/>
                        <a:t> </a:t>
                      </a:r>
                      <a:r>
                        <a:rPr lang="en-US" sz="1600" b="1" dirty="0"/>
                        <a:t>Diagram, Spaghetti Diagram, Run Charts/Control Charts</a:t>
                      </a:r>
                    </a:p>
                  </a:txBody>
                  <a:tcPr/>
                </a:tc>
                <a:tc>
                  <a:txBody>
                    <a:bodyPr/>
                    <a:lstStyle/>
                    <a:p>
                      <a:r>
                        <a:rPr lang="en-US" sz="1600" b="1" dirty="0">
                          <a:solidFill>
                            <a:srgbClr val="FF0000"/>
                          </a:solidFill>
                        </a:rPr>
                        <a:t>IMPROVE</a:t>
                      </a:r>
                      <a:r>
                        <a:rPr lang="en-US" sz="1600" dirty="0"/>
                        <a:t> </a:t>
                      </a:r>
                      <a:r>
                        <a:rPr lang="en-US" sz="1600" b="1" dirty="0"/>
                        <a:t>Simulation</a:t>
                      </a:r>
                      <a:endParaRPr lang="en-US" sz="1600" b="0" dirty="0"/>
                    </a:p>
                    <a:p>
                      <a:pPr marL="285750" indent="-285750">
                        <a:buFont typeface="Arial" charset="0"/>
                        <a:buChar char="•"/>
                      </a:pPr>
                      <a:r>
                        <a:rPr lang="en-US" sz="1600" dirty="0"/>
                        <a:t>Before/After</a:t>
                      </a:r>
                    </a:p>
                    <a:p>
                      <a:endParaRPr lang="en-US" sz="1600" b="1" dirty="0"/>
                    </a:p>
                    <a:p>
                      <a:r>
                        <a:rPr lang="en-US" sz="1600" b="1" dirty="0"/>
                        <a:t>PDCA / Small Test of Change</a:t>
                      </a:r>
                    </a:p>
                    <a:p>
                      <a:endParaRPr lang="en-US" sz="1600" b="1" dirty="0"/>
                    </a:p>
                    <a:p>
                      <a:r>
                        <a:rPr lang="en-US" sz="1600" b="1" dirty="0">
                          <a:solidFill>
                            <a:schemeClr val="tx1"/>
                          </a:solidFill>
                        </a:rPr>
                        <a:t>Lean</a:t>
                      </a:r>
                    </a:p>
                    <a:p>
                      <a:pPr marL="285750" indent="-285750">
                        <a:buFont typeface="Arial" charset="0"/>
                        <a:buChar char="•"/>
                      </a:pPr>
                      <a:r>
                        <a:rPr lang="en-US" sz="1600" b="0" dirty="0">
                          <a:solidFill>
                            <a:schemeClr val="tx1"/>
                          </a:solidFill>
                        </a:rPr>
                        <a:t>5S</a:t>
                      </a:r>
                      <a:endParaRPr lang="en-US" sz="1600" b="0" dirty="0"/>
                    </a:p>
                    <a:p>
                      <a:pPr marL="285750" indent="-285750">
                        <a:buFont typeface="Arial" charset="0"/>
                        <a:buChar char="•"/>
                      </a:pPr>
                      <a:r>
                        <a:rPr lang="en-US" sz="1600" b="0" dirty="0"/>
                        <a:t>Visual Management</a:t>
                      </a:r>
                    </a:p>
                    <a:p>
                      <a:pPr marL="285750" indent="-285750">
                        <a:buFont typeface="Arial" charset="0"/>
                        <a:buChar char="•"/>
                      </a:pPr>
                      <a:r>
                        <a:rPr lang="en-US" sz="1600" b="0" dirty="0"/>
                        <a:t>Physical Layout</a:t>
                      </a:r>
                    </a:p>
                    <a:p>
                      <a:endParaRPr lang="en-US" sz="1600" b="1" dirty="0">
                        <a:solidFill>
                          <a:schemeClr val="tx1"/>
                        </a:solidFill>
                      </a:endParaRPr>
                    </a:p>
                    <a:p>
                      <a:r>
                        <a:rPr lang="en-US" sz="1600" b="1" dirty="0">
                          <a:solidFill>
                            <a:schemeClr val="tx1"/>
                          </a:solidFill>
                        </a:rPr>
                        <a:t>Standardized Work</a:t>
                      </a:r>
                    </a:p>
                    <a:p>
                      <a:endParaRPr lang="en-US" sz="1600" b="1" dirty="0">
                        <a:solidFill>
                          <a:schemeClr val="tx1"/>
                        </a:solidFill>
                      </a:endParaRPr>
                    </a:p>
                    <a:p>
                      <a:r>
                        <a:rPr lang="en-US" sz="1600" b="1" dirty="0">
                          <a:solidFill>
                            <a:schemeClr val="tx1"/>
                          </a:solidFill>
                        </a:rPr>
                        <a:t>Future State Process Map</a:t>
                      </a:r>
                    </a:p>
                    <a:p>
                      <a:endParaRPr lang="en-US" sz="1600" b="1" dirty="0">
                        <a:solidFill>
                          <a:schemeClr val="tx1"/>
                        </a:solidFill>
                      </a:endParaRPr>
                    </a:p>
                    <a:p>
                      <a:r>
                        <a:rPr lang="en-US" sz="1600" b="1" dirty="0">
                          <a:solidFill>
                            <a:schemeClr val="tx1"/>
                          </a:solidFill>
                        </a:rPr>
                        <a:t>Data Display</a:t>
                      </a:r>
                    </a:p>
                    <a:p>
                      <a:endParaRPr lang="en-US" sz="1600" dirty="0"/>
                    </a:p>
                  </a:txBody>
                  <a:tcPr/>
                </a:tc>
                <a:tc>
                  <a:txBody>
                    <a:bodyPr/>
                    <a:lstStyle/>
                    <a:p>
                      <a:r>
                        <a:rPr lang="en-US" sz="1600" b="1" dirty="0">
                          <a:solidFill>
                            <a:srgbClr val="FF0000"/>
                          </a:solidFill>
                        </a:rPr>
                        <a:t>CONTROL</a:t>
                      </a:r>
                    </a:p>
                    <a:p>
                      <a:r>
                        <a:rPr lang="en-US" sz="1600" b="1" dirty="0"/>
                        <a:t>Process Owner Transfer</a:t>
                      </a:r>
                    </a:p>
                    <a:p>
                      <a:endParaRPr lang="en-US" sz="1600" dirty="0"/>
                    </a:p>
                    <a:p>
                      <a:r>
                        <a:rPr lang="en-US" sz="1600" b="1" dirty="0"/>
                        <a:t>Control Plan</a:t>
                      </a:r>
                    </a:p>
                    <a:p>
                      <a:endParaRPr lang="en-US" sz="1600" dirty="0"/>
                    </a:p>
                    <a:p>
                      <a:r>
                        <a:rPr lang="en-US" sz="1600" b="1" dirty="0"/>
                        <a:t>Result Communication</a:t>
                      </a:r>
                    </a:p>
                    <a:p>
                      <a:pPr marL="285750" indent="-285750">
                        <a:buFont typeface="Arial" charset="0"/>
                        <a:buChar char="•"/>
                      </a:pPr>
                      <a:r>
                        <a:rPr lang="en-US" sz="1600" dirty="0"/>
                        <a:t>Final Report</a:t>
                      </a:r>
                      <a:endParaRPr lang="en-US" sz="1600" baseline="0" dirty="0"/>
                    </a:p>
                    <a:p>
                      <a:pPr marL="285750" indent="-285750">
                        <a:buFont typeface="Arial" charset="0"/>
                        <a:buChar char="•"/>
                      </a:pPr>
                      <a:r>
                        <a:rPr lang="en-US" sz="1600" dirty="0"/>
                        <a:t>Storyboard</a:t>
                      </a:r>
                    </a:p>
                    <a:p>
                      <a:pPr marL="285750" indent="-285750">
                        <a:buFont typeface="Arial" charset="0"/>
                        <a:buChar char="•"/>
                      </a:pPr>
                      <a:r>
                        <a:rPr lang="en-US" sz="1600" b="0" dirty="0">
                          <a:solidFill>
                            <a:schemeClr val="tx1"/>
                          </a:solidFill>
                        </a:rPr>
                        <a:t>Presentation</a:t>
                      </a:r>
                    </a:p>
                    <a:p>
                      <a:endParaRPr lang="en-US" sz="1600" b="0" dirty="0">
                        <a:solidFill>
                          <a:schemeClr val="tx1"/>
                        </a:solidFill>
                      </a:endParaRPr>
                    </a:p>
                    <a:p>
                      <a:r>
                        <a:rPr lang="en-US" sz="1600" b="1" dirty="0"/>
                        <a:t>Spread Best Practices</a:t>
                      </a:r>
                    </a:p>
                    <a:p>
                      <a:endParaRPr lang="en-US" sz="1600" b="1" dirty="0"/>
                    </a:p>
                    <a:p>
                      <a:r>
                        <a:rPr lang="en-US" sz="1600" b="1" dirty="0"/>
                        <a:t>Celebrate Success</a:t>
                      </a:r>
                    </a:p>
                    <a:p>
                      <a:endParaRPr lang="en-US" sz="1600" b="1" dirty="0"/>
                    </a:p>
                    <a:p>
                      <a:r>
                        <a:rPr lang="en-US" sz="1600" b="1" dirty="0"/>
                        <a:t>Additional Tools</a:t>
                      </a:r>
                      <a:endParaRPr lang="en-US" sz="1600" b="1" baseline="0" dirty="0"/>
                    </a:p>
                    <a:p>
                      <a:pPr marL="285750" indent="-285750">
                        <a:buFont typeface="Arial" charset="0"/>
                        <a:buChar char="•"/>
                      </a:pPr>
                      <a:r>
                        <a:rPr lang="en-US" sz="1600" b="0" dirty="0">
                          <a:solidFill>
                            <a:schemeClr val="tx1"/>
                          </a:solidFill>
                        </a:rPr>
                        <a:t>Chart Review</a:t>
                      </a:r>
                    </a:p>
                    <a:p>
                      <a:pPr marL="285750" indent="-285750">
                        <a:buFont typeface="Arial" charset="0"/>
                        <a:buChar char="•"/>
                      </a:pPr>
                      <a:r>
                        <a:rPr lang="en-US" sz="1600" dirty="0"/>
                        <a:t>Avoiding Pitfalls</a:t>
                      </a:r>
                    </a:p>
                    <a:p>
                      <a:endParaRPr lang="en-US" sz="16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65048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905000" y="261258"/>
            <a:ext cx="8377238" cy="635452"/>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b"/>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eaLnBrk="1" hangingPunct="1">
              <a:spcBef>
                <a:spcPct val="0"/>
              </a:spcBef>
              <a:buClrTx/>
              <a:buFontTx/>
              <a:buNone/>
              <a:defRPr/>
            </a:pPr>
            <a:r>
              <a:rPr lang="en-US" altLang="en-US" sz="3600" dirty="0">
                <a:solidFill>
                  <a:schemeClr val="tx2"/>
                </a:solidFill>
              </a:rPr>
              <a:t>Project Deliverables</a:t>
            </a:r>
          </a:p>
        </p:txBody>
      </p:sp>
      <p:sp>
        <p:nvSpPr>
          <p:cNvPr id="7171" name="AutoShape 3"/>
          <p:cNvSpPr>
            <a:spLocks noChangeArrowheads="1"/>
          </p:cNvSpPr>
          <p:nvPr/>
        </p:nvSpPr>
        <p:spPr bwMode="auto">
          <a:xfrm>
            <a:off x="1498146" y="1164188"/>
            <a:ext cx="3041197" cy="493085"/>
          </a:xfrm>
          <a:prstGeom prst="homePlate">
            <a:avLst>
              <a:gd name="adj" fmla="val 164257"/>
            </a:avLst>
          </a:prstGeom>
          <a:solidFill>
            <a:schemeClr val="accent1"/>
          </a:solidFill>
          <a:ln w="9525">
            <a:solidFill>
              <a:schemeClr val="accent2"/>
            </a:solidFill>
            <a:miter lim="800000"/>
            <a:headEnd/>
            <a:tailEnd/>
          </a:ln>
          <a:effectLst/>
          <a:ex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On-Site / Session 1</a:t>
            </a:r>
          </a:p>
          <a:p>
            <a:pPr algn="ctr">
              <a:lnSpc>
                <a:spcPct val="100000"/>
              </a:lnSpc>
              <a:spcBef>
                <a:spcPct val="0"/>
              </a:spcBef>
              <a:buClrTx/>
              <a:buFontTx/>
              <a:buNone/>
              <a:defRPr/>
            </a:pPr>
            <a:r>
              <a:rPr lang="en-US" altLang="en-US" sz="1200" i="1" dirty="0">
                <a:solidFill>
                  <a:schemeClr val="bg1"/>
                </a:solidFill>
              </a:rPr>
              <a:t>DEFINE / MEASURE / ANALYZE </a:t>
            </a:r>
          </a:p>
        </p:txBody>
      </p:sp>
      <p:sp>
        <p:nvSpPr>
          <p:cNvPr id="7172" name="Rectangle 4"/>
          <p:cNvSpPr>
            <a:spLocks noChangeArrowheads="1"/>
          </p:cNvSpPr>
          <p:nvPr/>
        </p:nvSpPr>
        <p:spPr bwMode="auto">
          <a:xfrm>
            <a:off x="1502230" y="1828801"/>
            <a:ext cx="3037113" cy="386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defRPr sz="3200" b="1">
                <a:solidFill>
                  <a:schemeClr val="tx1"/>
                </a:solidFill>
                <a:latin typeface="Arial" charset="0"/>
              </a:defRPr>
            </a:lvl1pPr>
            <a:lvl2pPr marL="520700" indent="-22860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Identify Stakeholders</a:t>
            </a:r>
          </a:p>
          <a:p>
            <a:pPr>
              <a:lnSpc>
                <a:spcPct val="110000"/>
              </a:lnSpc>
              <a:spcBef>
                <a:spcPct val="0"/>
              </a:spcBef>
              <a:buClrTx/>
              <a:buSzPct val="75000"/>
              <a:buFont typeface="Wingdings" charset="2"/>
              <a:buChar char="q"/>
              <a:defRPr/>
            </a:pPr>
            <a:r>
              <a:rPr lang="en-US" altLang="en-US" sz="1600" b="0" dirty="0"/>
              <a:t>Team Formation </a:t>
            </a:r>
          </a:p>
          <a:p>
            <a:pPr>
              <a:lnSpc>
                <a:spcPct val="110000"/>
              </a:lnSpc>
              <a:spcBef>
                <a:spcPct val="0"/>
              </a:spcBef>
              <a:buClrTx/>
              <a:buSzPct val="75000"/>
              <a:buFont typeface="Wingdings" charset="2"/>
              <a:buChar char="q"/>
              <a:defRPr/>
            </a:pPr>
            <a:r>
              <a:rPr lang="en-US" altLang="en-US" sz="1600" b="0" dirty="0"/>
              <a:t>Map the Process (Current)</a:t>
            </a:r>
          </a:p>
          <a:p>
            <a:pPr>
              <a:lnSpc>
                <a:spcPct val="110000"/>
              </a:lnSpc>
              <a:spcBef>
                <a:spcPct val="0"/>
              </a:spcBef>
              <a:buClrTx/>
              <a:buSzPct val="75000"/>
              <a:buFont typeface="Wingdings" charset="2"/>
              <a:buChar char="q"/>
              <a:defRPr/>
            </a:pPr>
            <a:r>
              <a:rPr lang="en-US" altLang="en-US" sz="1600" b="0" dirty="0"/>
              <a:t>ID / Prioritize Opportunities</a:t>
            </a:r>
          </a:p>
          <a:p>
            <a:pPr marL="177800" lvl="1" indent="-177800">
              <a:lnSpc>
                <a:spcPct val="110000"/>
              </a:lnSpc>
              <a:spcBef>
                <a:spcPct val="0"/>
              </a:spcBef>
              <a:buClrTx/>
              <a:buSzPct val="75000"/>
              <a:buFont typeface="Wingdings" charset="2"/>
              <a:buChar char="q"/>
              <a:defRPr/>
            </a:pPr>
            <a:r>
              <a:rPr lang="en-US" sz="1600" dirty="0"/>
              <a:t>Project Outline</a:t>
            </a:r>
          </a:p>
          <a:p>
            <a:pPr>
              <a:lnSpc>
                <a:spcPct val="110000"/>
              </a:lnSpc>
              <a:spcBef>
                <a:spcPct val="0"/>
              </a:spcBef>
              <a:buClrTx/>
              <a:buSzPct val="75000"/>
              <a:buFont typeface="Wingdings" charset="2"/>
              <a:buChar char="q"/>
              <a:defRPr/>
            </a:pPr>
            <a:r>
              <a:rPr lang="en-US" altLang="en-US" sz="1600" b="0" dirty="0"/>
              <a:t>Baseline Metrics - Data Collection Tool/Plan</a:t>
            </a:r>
          </a:p>
          <a:p>
            <a:pPr>
              <a:lnSpc>
                <a:spcPct val="110000"/>
              </a:lnSpc>
              <a:spcBef>
                <a:spcPct val="0"/>
              </a:spcBef>
              <a:buClrTx/>
              <a:buSzPct val="75000"/>
              <a:buFont typeface="Wingdings" charset="2"/>
              <a:buChar char="q"/>
              <a:defRPr/>
            </a:pPr>
            <a:r>
              <a:rPr lang="en-US" altLang="en-US" sz="1600" b="0" dirty="0"/>
              <a:t>Action Plan</a:t>
            </a:r>
          </a:p>
          <a:p>
            <a:pPr>
              <a:lnSpc>
                <a:spcPct val="110000"/>
              </a:lnSpc>
              <a:spcBef>
                <a:spcPct val="0"/>
              </a:spcBef>
              <a:buClrTx/>
              <a:buSzPct val="75000"/>
              <a:buFont typeface="Wingdings" charset="2"/>
              <a:buChar char="q"/>
              <a:defRPr/>
            </a:pPr>
            <a:r>
              <a:rPr lang="en-US" altLang="en-US" sz="1600" b="0" dirty="0"/>
              <a:t>Elevator Speech</a:t>
            </a:r>
          </a:p>
          <a:p>
            <a:pPr>
              <a:lnSpc>
                <a:spcPct val="110000"/>
              </a:lnSpc>
              <a:spcBef>
                <a:spcPct val="0"/>
              </a:spcBef>
              <a:buClrTx/>
              <a:buSzPct val="75000"/>
              <a:buFont typeface="Wingdings" charset="2"/>
              <a:buChar char="q"/>
              <a:defRPr/>
            </a:pPr>
            <a:r>
              <a:rPr lang="en-US" altLang="en-US" sz="1600" b="0" dirty="0"/>
              <a:t>VOC Information</a:t>
            </a:r>
          </a:p>
          <a:p>
            <a:pPr>
              <a:lnSpc>
                <a:spcPct val="110000"/>
              </a:lnSpc>
              <a:spcBef>
                <a:spcPct val="0"/>
              </a:spcBef>
              <a:buClrTx/>
              <a:buSzPct val="75000"/>
              <a:buFont typeface="Wingdings" charset="2"/>
              <a:buChar char="q"/>
              <a:defRPr/>
            </a:pPr>
            <a:r>
              <a:rPr lang="en-US" altLang="en-US" sz="1600" b="0" dirty="0"/>
              <a:t>Root Cause Analysis</a:t>
            </a:r>
          </a:p>
          <a:p>
            <a:pPr>
              <a:lnSpc>
                <a:spcPct val="110000"/>
              </a:lnSpc>
              <a:spcBef>
                <a:spcPct val="0"/>
              </a:spcBef>
              <a:buClrTx/>
              <a:buSzPct val="75000"/>
              <a:buFont typeface="Wingdings" charset="2"/>
              <a:buChar char="q"/>
              <a:defRPr/>
            </a:pPr>
            <a:r>
              <a:rPr lang="en-US" altLang="en-US" sz="1600" b="0" dirty="0"/>
              <a:t>1 Rapid/Small Test of Change (PDSA)</a:t>
            </a:r>
          </a:p>
          <a:p>
            <a:pPr>
              <a:lnSpc>
                <a:spcPct val="110000"/>
              </a:lnSpc>
              <a:spcBef>
                <a:spcPct val="0"/>
              </a:spcBef>
              <a:buClrTx/>
              <a:buSzPct val="75000"/>
              <a:buFont typeface="Wingdings" charset="2"/>
              <a:buChar char="q"/>
              <a:defRPr/>
            </a:pPr>
            <a:r>
              <a:rPr lang="en-US" altLang="en-US" sz="1600" b="0" dirty="0"/>
              <a:t>Presentation</a:t>
            </a:r>
          </a:p>
        </p:txBody>
      </p:sp>
      <p:sp>
        <p:nvSpPr>
          <p:cNvPr id="7173" name="Line 5"/>
          <p:cNvSpPr>
            <a:spLocks noChangeShapeType="1"/>
          </p:cNvSpPr>
          <p:nvPr/>
        </p:nvSpPr>
        <p:spPr bwMode="auto">
          <a:xfrm>
            <a:off x="4648202" y="1774825"/>
            <a:ext cx="38100" cy="417331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4" name="Text Box 6"/>
          <p:cNvSpPr txBox="1">
            <a:spLocks noChangeArrowheads="1"/>
          </p:cNvSpPr>
          <p:nvPr/>
        </p:nvSpPr>
        <p:spPr bwMode="auto">
          <a:xfrm>
            <a:off x="1828800" y="5880100"/>
            <a:ext cx="1092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nSpc>
                <a:spcPct val="100000"/>
              </a:lnSpc>
              <a:spcBef>
                <a:spcPct val="0"/>
              </a:spcBef>
              <a:buClrTx/>
              <a:buFontTx/>
              <a:buNone/>
              <a:defRPr/>
            </a:pPr>
            <a:r>
              <a:rPr lang="en-US" altLang="en-US" sz="900" b="0"/>
              <a:t>Project Champion</a:t>
            </a:r>
          </a:p>
        </p:txBody>
      </p:sp>
      <p:sp>
        <p:nvSpPr>
          <p:cNvPr id="7175" name="Line 7"/>
          <p:cNvSpPr>
            <a:spLocks noChangeShapeType="1"/>
          </p:cNvSpPr>
          <p:nvPr/>
        </p:nvSpPr>
        <p:spPr bwMode="auto">
          <a:xfrm>
            <a:off x="7795986" y="1756955"/>
            <a:ext cx="1812" cy="4191186"/>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en-US"/>
          </a:p>
        </p:txBody>
      </p:sp>
      <p:sp>
        <p:nvSpPr>
          <p:cNvPr id="7176" name="Rectangle 8"/>
          <p:cNvSpPr>
            <a:spLocks noChangeArrowheads="1"/>
          </p:cNvSpPr>
          <p:nvPr/>
        </p:nvSpPr>
        <p:spPr bwMode="auto">
          <a:xfrm>
            <a:off x="4902200" y="1841500"/>
            <a:ext cx="2679700" cy="4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spAutoFit/>
          </a:bodyPr>
          <a:lstStyle>
            <a:lvl1pPr marL="177800" indent="-177800" eaLnBrk="0" hangingPunct="0">
              <a:lnSpc>
                <a:spcPct val="90000"/>
              </a:lnSpc>
              <a:spcBef>
                <a:spcPct val="40000"/>
              </a:spcBef>
              <a:buClr>
                <a:schemeClr val="accent1"/>
              </a:buClr>
              <a:buChar char="•"/>
              <a:tabLst>
                <a:tab pos="228600" algn="l"/>
              </a:tabLst>
              <a:defRPr sz="3200" b="1">
                <a:solidFill>
                  <a:schemeClr val="tx1"/>
                </a:solidFill>
                <a:latin typeface="Arial" charset="0"/>
              </a:defRPr>
            </a:lvl1pPr>
            <a:lvl2pPr marL="6858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2286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2286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228600" algn="l"/>
              </a:tabLst>
              <a:defRPr sz="2800">
                <a:solidFill>
                  <a:schemeClr val="tx1"/>
                </a:solidFill>
                <a:latin typeface="Arial" charset="0"/>
              </a:defRPr>
            </a:lvl9pPr>
          </a:lstStyle>
          <a:p>
            <a:pPr marL="177800" lvl="1" indent="-177800">
              <a:lnSpc>
                <a:spcPct val="110000"/>
              </a:lnSpc>
              <a:spcBef>
                <a:spcPct val="0"/>
              </a:spcBef>
              <a:buClrTx/>
              <a:buSzPct val="75000"/>
              <a:buFont typeface="Wingdings" charset="2"/>
              <a:buChar char="q"/>
              <a:defRPr/>
            </a:pPr>
            <a:r>
              <a:rPr lang="en-US" altLang="en-US" sz="1600" dirty="0"/>
              <a:t>Update Project Outline, if necessary</a:t>
            </a:r>
          </a:p>
          <a:p>
            <a:pPr>
              <a:lnSpc>
                <a:spcPct val="110000"/>
              </a:lnSpc>
              <a:spcBef>
                <a:spcPct val="0"/>
              </a:spcBef>
              <a:buClrTx/>
              <a:buSzPct val="75000"/>
              <a:buFont typeface="Wingdings" charset="2"/>
              <a:buChar char="q"/>
              <a:defRPr/>
            </a:pPr>
            <a:r>
              <a:rPr lang="en-US" altLang="en-US" sz="1600" b="0" dirty="0"/>
              <a:t>1 5S Exercise</a:t>
            </a:r>
          </a:p>
          <a:p>
            <a:pPr>
              <a:lnSpc>
                <a:spcPct val="110000"/>
              </a:lnSpc>
              <a:spcBef>
                <a:spcPct val="0"/>
              </a:spcBef>
              <a:buClrTx/>
              <a:buSzPct val="75000"/>
              <a:buFont typeface="Wingdings" charset="2"/>
              <a:buChar char="q"/>
              <a:defRPr/>
            </a:pPr>
            <a:r>
              <a:rPr lang="en-US" altLang="en-US" sz="1600" b="0" dirty="0"/>
              <a:t>1 Visual Management Application</a:t>
            </a:r>
          </a:p>
          <a:p>
            <a:pPr>
              <a:lnSpc>
                <a:spcPct val="110000"/>
              </a:lnSpc>
              <a:spcBef>
                <a:spcPct val="0"/>
              </a:spcBef>
              <a:buSzPct val="75000"/>
              <a:buFont typeface="Wingdings" charset="2"/>
              <a:buChar char="q"/>
              <a:defRPr/>
            </a:pPr>
            <a:r>
              <a:rPr lang="en-US" altLang="en-US" sz="1600" b="0" dirty="0"/>
              <a:t>2 or more Tests of Change (PDSA)</a:t>
            </a:r>
          </a:p>
          <a:p>
            <a:pPr>
              <a:lnSpc>
                <a:spcPct val="110000"/>
              </a:lnSpc>
              <a:spcBef>
                <a:spcPct val="0"/>
              </a:spcBef>
              <a:buSzPct val="75000"/>
              <a:buFont typeface="Wingdings" charset="2"/>
              <a:buChar char="q"/>
              <a:defRPr/>
            </a:pPr>
            <a:r>
              <a:rPr lang="en-US" altLang="en-US" sz="1600" b="0" dirty="0"/>
              <a:t>Select and Implement Change</a:t>
            </a:r>
          </a:p>
          <a:p>
            <a:pPr>
              <a:lnSpc>
                <a:spcPct val="110000"/>
              </a:lnSpc>
              <a:spcBef>
                <a:spcPct val="0"/>
              </a:spcBef>
              <a:buSzPct val="75000"/>
              <a:buFont typeface="Wingdings" charset="2"/>
              <a:buChar char="q"/>
              <a:defRPr/>
            </a:pPr>
            <a:r>
              <a:rPr lang="en-US" altLang="en-US" sz="1600" b="0" dirty="0"/>
              <a:t>Modify Solution(s) where necessary by additional Test of Change (PDSA)</a:t>
            </a:r>
          </a:p>
          <a:p>
            <a:pPr>
              <a:lnSpc>
                <a:spcPct val="110000"/>
              </a:lnSpc>
              <a:spcBef>
                <a:spcPct val="0"/>
              </a:spcBef>
              <a:buClrTx/>
              <a:buSzPct val="75000"/>
              <a:buFont typeface="Wingdings" charset="2"/>
              <a:buChar char="q"/>
              <a:defRPr/>
            </a:pPr>
            <a:r>
              <a:rPr lang="en-US" altLang="en-US" sz="1600" b="0" dirty="0"/>
              <a:t>Create Future State Map</a:t>
            </a:r>
          </a:p>
          <a:p>
            <a:pPr>
              <a:lnSpc>
                <a:spcPct val="110000"/>
              </a:lnSpc>
              <a:spcBef>
                <a:spcPct val="0"/>
              </a:spcBef>
              <a:buClrTx/>
              <a:buSzPct val="75000"/>
              <a:buFont typeface="Wingdings" charset="2"/>
              <a:buChar char="q"/>
              <a:defRPr/>
            </a:pPr>
            <a:r>
              <a:rPr lang="en-US" altLang="en-US" sz="1600" b="0" dirty="0"/>
              <a:t>Create Standard Work</a:t>
            </a:r>
          </a:p>
          <a:p>
            <a:pPr>
              <a:lnSpc>
                <a:spcPct val="110000"/>
              </a:lnSpc>
              <a:spcBef>
                <a:spcPct val="0"/>
              </a:spcBef>
              <a:buClrTx/>
              <a:buSzPct val="75000"/>
              <a:buFont typeface="Wingdings" charset="2"/>
              <a:buChar char="q"/>
              <a:defRPr/>
            </a:pPr>
            <a:r>
              <a:rPr lang="en-US" altLang="en-US" sz="1600" b="0" dirty="0"/>
              <a:t>Presentation</a:t>
            </a:r>
          </a:p>
          <a:p>
            <a:pPr>
              <a:lnSpc>
                <a:spcPct val="110000"/>
              </a:lnSpc>
              <a:spcBef>
                <a:spcPct val="0"/>
              </a:spcBef>
              <a:buClrTx/>
              <a:buSzPct val="75000"/>
              <a:buFont typeface="Wingdings" charset="2"/>
              <a:buChar char="q"/>
              <a:defRPr/>
            </a:pPr>
            <a:endParaRPr lang="en-US" altLang="en-US" sz="1600" b="0" dirty="0"/>
          </a:p>
        </p:txBody>
      </p:sp>
      <p:sp>
        <p:nvSpPr>
          <p:cNvPr id="7177" name="Rectangle 9"/>
          <p:cNvSpPr>
            <a:spLocks noChangeArrowheads="1"/>
          </p:cNvSpPr>
          <p:nvPr/>
        </p:nvSpPr>
        <p:spPr bwMode="auto">
          <a:xfrm>
            <a:off x="8011885" y="1828801"/>
            <a:ext cx="2605313" cy="305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lvl1pPr marL="177800" indent="-177800" eaLnBrk="0" hangingPunct="0">
              <a:lnSpc>
                <a:spcPct val="90000"/>
              </a:lnSpc>
              <a:spcBef>
                <a:spcPct val="40000"/>
              </a:spcBef>
              <a:buClr>
                <a:schemeClr val="accent1"/>
              </a:buClr>
              <a:buChar char="•"/>
              <a:tabLst>
                <a:tab pos="177800" algn="l"/>
              </a:tabLst>
              <a:defRPr sz="3200" b="1">
                <a:solidFill>
                  <a:schemeClr val="tx1"/>
                </a:solidFill>
                <a:latin typeface="Arial" charset="0"/>
              </a:defRPr>
            </a:lvl1pPr>
            <a:lvl2pPr marL="742950" indent="-285750" eaLnBrk="0" hangingPunct="0">
              <a:lnSpc>
                <a:spcPct val="90000"/>
              </a:lnSpc>
              <a:spcBef>
                <a:spcPct val="10000"/>
              </a:spcBef>
              <a:buClr>
                <a:schemeClr val="accent1"/>
              </a:buClr>
              <a:buChar char="•"/>
              <a:tabLst>
                <a:tab pos="177800" algn="l"/>
              </a:tabLst>
              <a:defRPr sz="2800">
                <a:solidFill>
                  <a:schemeClr val="tx1"/>
                </a:solidFill>
                <a:latin typeface="Arial" charset="0"/>
              </a:defRPr>
            </a:lvl2pPr>
            <a:lvl3pPr marL="1143000" indent="-228600" eaLnBrk="0" hangingPunct="0">
              <a:lnSpc>
                <a:spcPct val="90000"/>
              </a:lnSpc>
              <a:spcBef>
                <a:spcPct val="10000"/>
              </a:spcBef>
              <a:buClr>
                <a:schemeClr val="accent1"/>
              </a:buClr>
              <a:buChar char="•"/>
              <a:tabLst>
                <a:tab pos="177800" algn="l"/>
              </a:tabLst>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tabLst>
                <a:tab pos="177800" algn="l"/>
              </a:tabLst>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tabLst>
                <a:tab pos="177800" algn="l"/>
              </a:tabLst>
              <a:defRPr sz="2800">
                <a:solidFill>
                  <a:schemeClr val="tx1"/>
                </a:solidFill>
                <a:latin typeface="Arial" charset="0"/>
              </a:defRPr>
            </a:lvl9pPr>
          </a:lstStyle>
          <a:p>
            <a:pPr>
              <a:lnSpc>
                <a:spcPct val="110000"/>
              </a:lnSpc>
              <a:spcBef>
                <a:spcPct val="0"/>
              </a:spcBef>
              <a:buClrTx/>
              <a:buSzPct val="75000"/>
              <a:buFont typeface="Wingdings" charset="2"/>
              <a:buChar char="q"/>
              <a:defRPr/>
            </a:pPr>
            <a:r>
              <a:rPr lang="en-US" altLang="en-US" sz="1600" b="0" dirty="0"/>
              <a:t>Update Project Outline, if necessary</a:t>
            </a:r>
          </a:p>
          <a:p>
            <a:pPr>
              <a:lnSpc>
                <a:spcPct val="110000"/>
              </a:lnSpc>
              <a:spcBef>
                <a:spcPct val="0"/>
              </a:spcBef>
              <a:buClrTx/>
              <a:buSzPct val="75000"/>
              <a:buFont typeface="Wingdings" charset="2"/>
              <a:buChar char="q"/>
              <a:defRPr/>
            </a:pPr>
            <a:r>
              <a:rPr lang="en-US" altLang="en-US" sz="1600" b="0" dirty="0"/>
              <a:t>Validate Solution(s) / Interventions</a:t>
            </a:r>
          </a:p>
          <a:p>
            <a:pPr>
              <a:lnSpc>
                <a:spcPct val="110000"/>
              </a:lnSpc>
              <a:spcBef>
                <a:spcPct val="0"/>
              </a:spcBef>
              <a:buClrTx/>
              <a:buSzPct val="75000"/>
              <a:buFont typeface="Wingdings" charset="2"/>
              <a:buChar char="q"/>
              <a:defRPr/>
            </a:pPr>
            <a:r>
              <a:rPr lang="en-US" altLang="en-US" sz="1600" b="0"/>
              <a:t>Create </a:t>
            </a:r>
            <a:r>
              <a:rPr lang="en-US" altLang="en-US" sz="1600" b="0" dirty="0"/>
              <a:t>Control Plan</a:t>
            </a:r>
          </a:p>
          <a:p>
            <a:pPr>
              <a:lnSpc>
                <a:spcPct val="110000"/>
              </a:lnSpc>
              <a:spcBef>
                <a:spcPct val="0"/>
              </a:spcBef>
              <a:buClrTx/>
              <a:buSzPct val="75000"/>
              <a:buFont typeface="Wingdings" charset="2"/>
              <a:buChar char="q"/>
              <a:defRPr/>
            </a:pPr>
            <a:r>
              <a:rPr lang="en-US" altLang="en-US" sz="1600" b="0" dirty="0"/>
              <a:t>Transfer to Operational Owner</a:t>
            </a:r>
          </a:p>
          <a:p>
            <a:pPr>
              <a:lnSpc>
                <a:spcPct val="110000"/>
              </a:lnSpc>
              <a:spcBef>
                <a:spcPct val="0"/>
              </a:spcBef>
              <a:buClrTx/>
              <a:buSzPct val="75000"/>
              <a:buFont typeface="Wingdings" charset="2"/>
              <a:buChar char="q"/>
              <a:defRPr/>
            </a:pPr>
            <a:r>
              <a:rPr lang="en-US" altLang="en-US" sz="1600" b="0" dirty="0"/>
              <a:t>Share/Spread Intervention, if applicable</a:t>
            </a:r>
          </a:p>
          <a:p>
            <a:pPr>
              <a:lnSpc>
                <a:spcPct val="110000"/>
              </a:lnSpc>
              <a:spcBef>
                <a:spcPct val="0"/>
              </a:spcBef>
              <a:buClrTx/>
              <a:buSzPct val="75000"/>
              <a:buFont typeface="Wingdings" charset="2"/>
              <a:buChar char="q"/>
              <a:defRPr/>
            </a:pPr>
            <a:r>
              <a:rPr lang="en-US" altLang="en-US" sz="1600" b="0" dirty="0"/>
              <a:t>Final Presentation</a:t>
            </a:r>
          </a:p>
        </p:txBody>
      </p:sp>
      <p:sp>
        <p:nvSpPr>
          <p:cNvPr id="7178" name="Rectangle 10"/>
          <p:cNvSpPr>
            <a:spLocks noChangeArrowheads="1"/>
          </p:cNvSpPr>
          <p:nvPr/>
        </p:nvSpPr>
        <p:spPr bwMode="auto">
          <a:xfrm>
            <a:off x="1502230" y="5948141"/>
            <a:ext cx="9114968" cy="533400"/>
          </a:xfrm>
          <a:prstGeom prst="rect">
            <a:avLst/>
          </a:prstGeom>
          <a:solidFill>
            <a:schemeClr val="accent1"/>
          </a:solidFill>
          <a:ln w="9525">
            <a:solidFill>
              <a:schemeClr val="accent2"/>
            </a:solidFill>
            <a:miter lim="800000"/>
            <a:headEnd/>
            <a:tailEnd/>
          </a:ln>
          <a:effectLst/>
          <a:extLst/>
        </p:spPr>
        <p:txBody>
          <a:bodyPr wrap="none" anchor="ct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eaLnBrk="1" hangingPunct="1">
              <a:lnSpc>
                <a:spcPct val="100000"/>
              </a:lnSpc>
              <a:spcBef>
                <a:spcPct val="0"/>
              </a:spcBef>
              <a:buClrTx/>
              <a:buFontTx/>
              <a:buNone/>
              <a:defRPr/>
            </a:pPr>
            <a:endParaRPr lang="en-US" altLang="en-US" sz="1000" b="0" i="1"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a:p>
            <a:pPr eaLnBrk="1" hangingPunct="1">
              <a:lnSpc>
                <a:spcPct val="100000"/>
              </a:lnSpc>
              <a:spcBef>
                <a:spcPct val="0"/>
              </a:spcBef>
              <a:buClrTx/>
              <a:buFontTx/>
              <a:buNone/>
              <a:defRPr/>
            </a:pPr>
            <a:endParaRPr lang="en-US" altLang="en-US" sz="1000" b="0" dirty="0">
              <a:latin typeface="Times New Roman" charset="0"/>
            </a:endParaRPr>
          </a:p>
        </p:txBody>
      </p:sp>
      <p:sp>
        <p:nvSpPr>
          <p:cNvPr id="7179" name="AutoShape 11"/>
          <p:cNvSpPr>
            <a:spLocks noChangeArrowheads="1"/>
          </p:cNvSpPr>
          <p:nvPr/>
        </p:nvSpPr>
        <p:spPr bwMode="auto">
          <a:xfrm>
            <a:off x="4978400" y="1130300"/>
            <a:ext cx="2603500" cy="527050"/>
          </a:xfrm>
          <a:prstGeom prst="homePlate">
            <a:avLst>
              <a:gd name="adj" fmla="val 158644"/>
            </a:avLst>
          </a:prstGeom>
          <a:solidFill>
            <a:schemeClr val="accent1"/>
          </a:solidFill>
          <a:ln w="9525">
            <a:solidFill>
              <a:schemeClr val="accent2"/>
            </a:solidFill>
            <a:miter lim="800000"/>
            <a:headEnd/>
            <a:tailEnd/>
          </a:ln>
          <a:effectLst/>
          <a:ex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Session 2</a:t>
            </a:r>
          </a:p>
          <a:p>
            <a:pPr algn="ctr">
              <a:lnSpc>
                <a:spcPct val="100000"/>
              </a:lnSpc>
              <a:spcBef>
                <a:spcPct val="0"/>
              </a:spcBef>
              <a:buClrTx/>
              <a:buFontTx/>
              <a:buNone/>
              <a:defRPr/>
            </a:pPr>
            <a:r>
              <a:rPr lang="en-US" altLang="en-US" sz="1400" i="1" dirty="0">
                <a:solidFill>
                  <a:schemeClr val="bg1"/>
                </a:solidFill>
              </a:rPr>
              <a:t>IMPROVE</a:t>
            </a:r>
          </a:p>
        </p:txBody>
      </p:sp>
      <p:sp>
        <p:nvSpPr>
          <p:cNvPr id="7180" name="AutoShape 12"/>
          <p:cNvSpPr>
            <a:spLocks noChangeArrowheads="1"/>
          </p:cNvSpPr>
          <p:nvPr/>
        </p:nvSpPr>
        <p:spPr bwMode="auto">
          <a:xfrm>
            <a:off x="8090354" y="1130300"/>
            <a:ext cx="2603500" cy="527050"/>
          </a:xfrm>
          <a:prstGeom prst="homePlate">
            <a:avLst>
              <a:gd name="adj" fmla="val 164659"/>
            </a:avLst>
          </a:prstGeom>
          <a:solidFill>
            <a:schemeClr val="accent1"/>
          </a:solidFill>
          <a:ln w="9525">
            <a:solidFill>
              <a:schemeClr val="accent2"/>
            </a:solidFill>
            <a:miter lim="800000"/>
            <a:headEnd/>
            <a:tailEnd/>
          </a:ln>
          <a:effectLst/>
          <a:extLst/>
        </p:spPr>
        <p:txBody>
          <a:bodyPr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1400" i="1" dirty="0"/>
              <a:t>Session 3</a:t>
            </a:r>
          </a:p>
          <a:p>
            <a:pPr algn="ctr">
              <a:lnSpc>
                <a:spcPct val="100000"/>
              </a:lnSpc>
              <a:spcBef>
                <a:spcPct val="0"/>
              </a:spcBef>
              <a:buClrTx/>
              <a:buFontTx/>
              <a:buNone/>
              <a:defRPr/>
            </a:pPr>
            <a:r>
              <a:rPr lang="en-US" altLang="en-US" sz="1400" i="1" dirty="0">
                <a:solidFill>
                  <a:schemeClr val="bg1"/>
                </a:solidFill>
              </a:rPr>
              <a:t>CONTROL</a:t>
            </a:r>
          </a:p>
        </p:txBody>
      </p:sp>
    </p:spTree>
    <p:extLst>
      <p:ext uri="{BB962C8B-B14F-4D97-AF65-F5344CB8AC3E}">
        <p14:creationId xmlns:p14="http://schemas.microsoft.com/office/powerpoint/2010/main" val="837476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Overarching</a:t>
            </a:r>
          </a:p>
        </p:txBody>
      </p:sp>
      <p:grpSp>
        <p:nvGrpSpPr>
          <p:cNvPr id="5" name="Group 4">
            <a:extLst>
              <a:ext uri="{FF2B5EF4-FFF2-40B4-BE49-F238E27FC236}">
                <a16:creationId xmlns:a16="http://schemas.microsoft.com/office/drawing/2014/main" id="{3DF22295-8C89-3B4B-97C9-BB5D68EFF8A9}"/>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C9635FC5-D8AC-CE40-AFFB-F0103FF776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C553EB86-5C04-874A-A5E4-04DA69D0F59E}"/>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2937499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578A3A-F4E4-8A47-BA4F-6521F77535CE}"/>
              </a:ext>
            </a:extLst>
          </p:cNvPr>
          <p:cNvPicPr>
            <a:picLocks noChangeAspect="1"/>
          </p:cNvPicPr>
          <p:nvPr/>
        </p:nvPicPr>
        <p:blipFill>
          <a:blip r:embed="rId2"/>
          <a:stretch>
            <a:fillRect/>
          </a:stretch>
        </p:blipFill>
        <p:spPr>
          <a:xfrm>
            <a:off x="1679423" y="341787"/>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1093694" y="210143"/>
            <a:ext cx="3083859"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4952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Improvement Primer</a:t>
            </a:r>
          </a:p>
        </p:txBody>
      </p:sp>
      <p:sp>
        <p:nvSpPr>
          <p:cNvPr id="3" name="Text Placeholder 2"/>
          <p:cNvSpPr>
            <a:spLocks noGrp="1"/>
          </p:cNvSpPr>
          <p:nvPr>
            <p:ph type="body" idx="1"/>
          </p:nvPr>
        </p:nvSpPr>
        <p:spPr/>
        <p:txBody>
          <a:bodyPr/>
          <a:lstStyle/>
          <a:p>
            <a:r>
              <a:rPr lang="en-US" dirty="0"/>
              <a:t>Guiding Principles</a:t>
            </a:r>
          </a:p>
          <a:p>
            <a:r>
              <a:rPr lang="en-US" dirty="0"/>
              <a:t>DMAIC</a:t>
            </a:r>
          </a:p>
          <a:p>
            <a:r>
              <a:rPr lang="en-US" dirty="0"/>
              <a:t>Model for Improvement</a:t>
            </a:r>
          </a:p>
        </p:txBody>
      </p:sp>
    </p:spTree>
    <p:extLst>
      <p:ext uri="{BB962C8B-B14F-4D97-AF65-F5344CB8AC3E}">
        <p14:creationId xmlns:p14="http://schemas.microsoft.com/office/powerpoint/2010/main" val="365652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
        <p:nvSpPr>
          <p:cNvPr id="4" name="TextBox 3">
            <a:extLst>
              <a:ext uri="{FF2B5EF4-FFF2-40B4-BE49-F238E27FC236}">
                <a16:creationId xmlns:a16="http://schemas.microsoft.com/office/drawing/2014/main" id="{D002EE6D-8B1A-C64F-A6C5-6903BFE54420}"/>
              </a:ext>
            </a:extLst>
          </p:cNvPr>
          <p:cNvSpPr txBox="1"/>
          <p:nvPr/>
        </p:nvSpPr>
        <p:spPr>
          <a:xfrm>
            <a:off x="9601200" y="5992297"/>
            <a:ext cx="1616083" cy="369332"/>
          </a:xfrm>
          <a:prstGeom prst="rect">
            <a:avLst/>
          </a:prstGeom>
          <a:noFill/>
          <a:ln w="76200">
            <a:solidFill>
              <a:schemeClr val="accent2"/>
            </a:solidFill>
          </a:ln>
        </p:spPr>
        <p:txBody>
          <a:bodyPr wrap="none" rtlCol="0">
            <a:spAutoFit/>
          </a:bodyPr>
          <a:lstStyle/>
          <a:p>
            <a:r>
              <a:rPr lang="en-US" dirty="0"/>
              <a:t>Workbook, p. 6</a:t>
            </a:r>
          </a:p>
        </p:txBody>
      </p:sp>
    </p:spTree>
    <p:extLst>
      <p:ext uri="{BB962C8B-B14F-4D97-AF65-F5344CB8AC3E}">
        <p14:creationId xmlns:p14="http://schemas.microsoft.com/office/powerpoint/2010/main" val="193665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a:bodyPr>
          <a:lstStyle/>
          <a:p>
            <a:r>
              <a:rPr lang="en-US" dirty="0"/>
              <a:t>It is all about CHANGE!</a:t>
            </a:r>
          </a:p>
        </p:txBody>
      </p:sp>
      <p:graphicFrame>
        <p:nvGraphicFramePr>
          <p:cNvPr id="4" name="Content Placeholder 3"/>
          <p:cNvGraphicFramePr>
            <a:graphicFrameLocks noGrp="1"/>
          </p:cNvGraphicFramePr>
          <p:nvPr>
            <p:ph idx="1"/>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337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14F7-404D-4B4C-93CE-32DFB3C76CDB}"/>
              </a:ext>
            </a:extLst>
          </p:cNvPr>
          <p:cNvSpPr>
            <a:spLocks noGrp="1"/>
          </p:cNvSpPr>
          <p:nvPr>
            <p:ph type="title"/>
          </p:nvPr>
        </p:nvSpPr>
        <p:spPr/>
        <p:txBody>
          <a:bodyPr/>
          <a:lstStyle/>
          <a:p>
            <a:r>
              <a:rPr lang="en-US" dirty="0"/>
              <a:t>How do we create change?</a:t>
            </a:r>
          </a:p>
        </p:txBody>
      </p:sp>
      <p:pic>
        <p:nvPicPr>
          <p:cNvPr id="3" name="Picture 2">
            <a:extLst>
              <a:ext uri="{FF2B5EF4-FFF2-40B4-BE49-F238E27FC236}">
                <a16:creationId xmlns:a16="http://schemas.microsoft.com/office/drawing/2014/main" id="{8FA44D49-BB99-D141-9595-027EA0FAED28}"/>
              </a:ext>
            </a:extLst>
          </p:cNvPr>
          <p:cNvPicPr/>
          <p:nvPr/>
        </p:nvPicPr>
        <p:blipFill>
          <a:blip r:embed="rId3"/>
          <a:stretch>
            <a:fillRect/>
          </a:stretch>
        </p:blipFill>
        <p:spPr>
          <a:xfrm>
            <a:off x="3653154" y="2544096"/>
            <a:ext cx="4885690" cy="3657600"/>
          </a:xfrm>
          <a:prstGeom prst="rect">
            <a:avLst/>
          </a:prstGeom>
        </p:spPr>
      </p:pic>
      <p:sp>
        <p:nvSpPr>
          <p:cNvPr id="4" name="TextBox 3">
            <a:extLst>
              <a:ext uri="{FF2B5EF4-FFF2-40B4-BE49-F238E27FC236}">
                <a16:creationId xmlns:a16="http://schemas.microsoft.com/office/drawing/2014/main" id="{409DD21F-E921-2845-AD75-39ACA93E3BD4}"/>
              </a:ext>
            </a:extLst>
          </p:cNvPr>
          <p:cNvSpPr txBox="1"/>
          <p:nvPr/>
        </p:nvSpPr>
        <p:spPr>
          <a:xfrm>
            <a:off x="757807" y="1544802"/>
            <a:ext cx="10676384" cy="707886"/>
          </a:xfrm>
          <a:prstGeom prst="rect">
            <a:avLst/>
          </a:prstGeom>
          <a:noFill/>
        </p:spPr>
        <p:txBody>
          <a:bodyPr wrap="none" rtlCol="0">
            <a:spAutoFit/>
          </a:bodyPr>
          <a:lstStyle/>
          <a:p>
            <a:r>
              <a:rPr lang="en-US" sz="4000" dirty="0">
                <a:solidFill>
                  <a:srgbClr val="FF0000"/>
                </a:solidFill>
              </a:rPr>
              <a:t>3 Questions + PDCA = The Model for Improvement</a:t>
            </a:r>
          </a:p>
        </p:txBody>
      </p:sp>
      <p:sp>
        <p:nvSpPr>
          <p:cNvPr id="5" name="TextBox 4">
            <a:extLst>
              <a:ext uri="{FF2B5EF4-FFF2-40B4-BE49-F238E27FC236}">
                <a16:creationId xmlns:a16="http://schemas.microsoft.com/office/drawing/2014/main" id="{3A15A7DE-8BE0-A444-A4B1-BFDD3E18D9CE}"/>
              </a:ext>
            </a:extLst>
          </p:cNvPr>
          <p:cNvSpPr txBox="1"/>
          <p:nvPr/>
        </p:nvSpPr>
        <p:spPr>
          <a:xfrm>
            <a:off x="9433146" y="6017030"/>
            <a:ext cx="1920654" cy="369332"/>
          </a:xfrm>
          <a:prstGeom prst="rect">
            <a:avLst/>
          </a:prstGeom>
          <a:noFill/>
          <a:ln w="76200">
            <a:solidFill>
              <a:schemeClr val="accent2"/>
            </a:solidFill>
          </a:ln>
        </p:spPr>
        <p:txBody>
          <a:bodyPr wrap="none" rtlCol="0">
            <a:spAutoFit/>
          </a:bodyPr>
          <a:lstStyle/>
          <a:p>
            <a:r>
              <a:rPr lang="en-US" dirty="0"/>
              <a:t>Workbook, p. 8-12</a:t>
            </a:r>
          </a:p>
        </p:txBody>
      </p:sp>
    </p:spTree>
    <p:extLst>
      <p:ext uri="{BB962C8B-B14F-4D97-AF65-F5344CB8AC3E}">
        <p14:creationId xmlns:p14="http://schemas.microsoft.com/office/powerpoint/2010/main" val="3740040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fontScale="90000"/>
          </a:bodyPr>
          <a:lstStyle/>
          <a:p>
            <a:r>
              <a:rPr lang="en-US" dirty="0"/>
              <a:t>Quality Improvement</a:t>
            </a:r>
            <a:br>
              <a:rPr lang="en-US" dirty="0"/>
            </a:br>
            <a:r>
              <a:rPr lang="en-US" dirty="0"/>
              <a:t>Overview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3978855"/>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963" y="80962"/>
            <a:ext cx="4368799" cy="3357734"/>
          </a:xfrm>
          <a:prstGeom prst="rect">
            <a:avLst/>
          </a:prstGeom>
        </p:spPr>
      </p:pic>
      <p:grpSp>
        <p:nvGrpSpPr>
          <p:cNvPr id="6" name="Group 2"/>
          <p:cNvGrpSpPr>
            <a:grpSpLocks/>
          </p:cNvGrpSpPr>
          <p:nvPr/>
        </p:nvGrpSpPr>
        <p:grpSpPr bwMode="auto">
          <a:xfrm>
            <a:off x="0" y="5751514"/>
            <a:ext cx="11582400" cy="1084261"/>
            <a:chOff x="45" y="762"/>
            <a:chExt cx="5649" cy="683"/>
          </a:xfrm>
        </p:grpSpPr>
        <p:sp>
          <p:nvSpPr>
            <p:cNvPr id="7" name="Freeform 3"/>
            <p:cNvSpPr>
              <a:spLocks/>
            </p:cNvSpPr>
            <p:nvPr/>
          </p:nvSpPr>
          <p:spPr bwMode="blackWhite">
            <a:xfrm>
              <a:off x="45" y="778"/>
              <a:ext cx="714"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8" name="Rectangle 4"/>
            <p:cNvSpPr>
              <a:spLocks noChangeArrowheads="1"/>
            </p:cNvSpPr>
            <p:nvPr/>
          </p:nvSpPr>
          <p:spPr bwMode="blackWhite">
            <a:xfrm>
              <a:off x="263" y="1040"/>
              <a:ext cx="400"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Define</a:t>
              </a:r>
            </a:p>
          </p:txBody>
        </p:sp>
        <p:sp>
          <p:nvSpPr>
            <p:cNvPr id="9" name="Freeform 5"/>
            <p:cNvSpPr>
              <a:spLocks/>
            </p:cNvSpPr>
            <p:nvPr/>
          </p:nvSpPr>
          <p:spPr bwMode="blackWhite">
            <a:xfrm>
              <a:off x="738" y="762"/>
              <a:ext cx="737"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0" name="Rectangle 6"/>
            <p:cNvSpPr>
              <a:spLocks noChangeArrowheads="1"/>
            </p:cNvSpPr>
            <p:nvPr/>
          </p:nvSpPr>
          <p:spPr bwMode="blackWhite">
            <a:xfrm>
              <a:off x="867" y="1040"/>
              <a:ext cx="531"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Measure</a:t>
              </a:r>
            </a:p>
          </p:txBody>
        </p:sp>
        <p:sp>
          <p:nvSpPr>
            <p:cNvPr id="11" name="Freeform 7"/>
            <p:cNvSpPr>
              <a:spLocks/>
            </p:cNvSpPr>
            <p:nvPr/>
          </p:nvSpPr>
          <p:spPr bwMode="blackWhite">
            <a:xfrm>
              <a:off x="1470" y="770"/>
              <a:ext cx="715"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2" name="Rectangle 8"/>
            <p:cNvSpPr>
              <a:spLocks noChangeArrowheads="1"/>
            </p:cNvSpPr>
            <p:nvPr/>
          </p:nvSpPr>
          <p:spPr bwMode="blackWhite">
            <a:xfrm>
              <a:off x="1618" y="1040"/>
              <a:ext cx="57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Analyze</a:t>
              </a:r>
            </a:p>
          </p:txBody>
        </p:sp>
        <p:sp>
          <p:nvSpPr>
            <p:cNvPr id="13" name="Freeform 9"/>
            <p:cNvSpPr>
              <a:spLocks/>
            </p:cNvSpPr>
            <p:nvPr/>
          </p:nvSpPr>
          <p:spPr bwMode="blackWhite">
            <a:xfrm>
              <a:off x="3380" y="762"/>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4" name="Rectangle 10"/>
            <p:cNvSpPr>
              <a:spLocks noChangeArrowheads="1"/>
            </p:cNvSpPr>
            <p:nvPr/>
          </p:nvSpPr>
          <p:spPr bwMode="blackWhite">
            <a:xfrm>
              <a:off x="3664" y="1000"/>
              <a:ext cx="486"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Improve</a:t>
              </a:r>
            </a:p>
          </p:txBody>
        </p:sp>
        <p:sp>
          <p:nvSpPr>
            <p:cNvPr id="15" name="Freeform 11"/>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6" name="Rectangle 12"/>
            <p:cNvSpPr>
              <a:spLocks noChangeArrowheads="1"/>
            </p:cNvSpPr>
            <p:nvPr/>
          </p:nvSpPr>
          <p:spPr bwMode="blackWhite">
            <a:xfrm>
              <a:off x="4857" y="1000"/>
              <a:ext cx="44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Control</a:t>
              </a:r>
            </a:p>
          </p:txBody>
        </p:sp>
      </p:grpSp>
    </p:spTree>
    <p:extLst>
      <p:ext uri="{BB962C8B-B14F-4D97-AF65-F5344CB8AC3E}">
        <p14:creationId xmlns:p14="http://schemas.microsoft.com/office/powerpoint/2010/main" val="15783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a:bodyPr>
          <a:lstStyle/>
          <a:p>
            <a:r>
              <a:rPr lang="en-US" dirty="0"/>
              <a:t>It is all about CHANGE!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8218989"/>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78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27" y="365125"/>
            <a:ext cx="10820400" cy="1325563"/>
          </a:xfrm>
        </p:spPr>
        <p:txBody>
          <a:bodyPr/>
          <a:lstStyle/>
          <a:p>
            <a:r>
              <a:rPr lang="en-US" dirty="0"/>
              <a:t>DMAIC = Quality Improvement (QI</a:t>
            </a:r>
            <a:r>
              <a:rPr lang="en-US"/>
              <a:t>) Framework</a:t>
            </a:r>
            <a:endParaRPr lang="en-US" dirty="0"/>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837062" y="1459855"/>
            <a:ext cx="6517875" cy="461665"/>
          </a:xfrm>
          <a:prstGeom prst="rect">
            <a:avLst/>
          </a:prstGeom>
          <a:noFill/>
        </p:spPr>
        <p:txBody>
          <a:bodyPr wrap="none" rtlCol="0">
            <a:spAutoFit/>
          </a:bodyPr>
          <a:lstStyle/>
          <a:p>
            <a:r>
              <a:rPr lang="en-US" sz="2400" dirty="0"/>
              <a:t>To solve complex problems or improve any process</a:t>
            </a:r>
          </a:p>
        </p:txBody>
      </p:sp>
      <p:sp>
        <p:nvSpPr>
          <p:cNvPr id="6" name="TextBox 5"/>
          <p:cNvSpPr txBox="1"/>
          <p:nvPr/>
        </p:nvSpPr>
        <p:spPr>
          <a:xfrm>
            <a:off x="472197" y="5253633"/>
            <a:ext cx="2148345" cy="923330"/>
          </a:xfrm>
          <a:prstGeom prst="rect">
            <a:avLst/>
          </a:prstGeom>
          <a:solidFill>
            <a:schemeClr val="accent2"/>
          </a:solidFill>
          <a:ln w="38100">
            <a:noFill/>
          </a:ln>
        </p:spPr>
        <p:txBody>
          <a:bodyPr wrap="none" rtlCol="0">
            <a:spAutoFit/>
          </a:bodyPr>
          <a:lstStyle/>
          <a:p>
            <a:pPr lvl="0"/>
            <a:r>
              <a:rPr lang="en-US" b="1" dirty="0"/>
              <a:t>Problem Statement</a:t>
            </a:r>
          </a:p>
          <a:p>
            <a:pPr lvl="0"/>
            <a:r>
              <a:rPr lang="en-US" b="1" dirty="0"/>
              <a:t>Goals, Aim, Timeline</a:t>
            </a:r>
          </a:p>
          <a:p>
            <a:pPr lvl="0"/>
            <a:r>
              <a:rPr lang="en-US" b="1" dirty="0"/>
              <a:t>&amp; Scope</a:t>
            </a:r>
          </a:p>
        </p:txBody>
      </p:sp>
      <p:sp>
        <p:nvSpPr>
          <p:cNvPr id="7" name="TextBox 6"/>
          <p:cNvSpPr txBox="1"/>
          <p:nvPr/>
        </p:nvSpPr>
        <p:spPr>
          <a:xfrm>
            <a:off x="3329180" y="5930880"/>
            <a:ext cx="1440010" cy="646331"/>
          </a:xfrm>
          <a:prstGeom prst="rect">
            <a:avLst/>
          </a:prstGeom>
          <a:solidFill>
            <a:schemeClr val="accent2"/>
          </a:solidFill>
        </p:spPr>
        <p:txBody>
          <a:bodyPr wrap="none" rtlCol="0">
            <a:spAutoFit/>
          </a:bodyPr>
          <a:lstStyle/>
          <a:p>
            <a:pPr lvl="0"/>
            <a:r>
              <a:rPr lang="en-US" b="1" dirty="0"/>
              <a:t>Select Metric</a:t>
            </a:r>
          </a:p>
          <a:p>
            <a:pPr lvl="0"/>
            <a:r>
              <a:rPr lang="en-US" b="1" dirty="0"/>
              <a:t>Collect Data</a:t>
            </a:r>
          </a:p>
        </p:txBody>
      </p:sp>
      <p:sp>
        <p:nvSpPr>
          <p:cNvPr id="8" name="TextBox 7"/>
          <p:cNvSpPr txBox="1"/>
          <p:nvPr/>
        </p:nvSpPr>
        <p:spPr>
          <a:xfrm>
            <a:off x="5198261" y="5253633"/>
            <a:ext cx="2050305" cy="369332"/>
          </a:xfrm>
          <a:prstGeom prst="rect">
            <a:avLst/>
          </a:prstGeom>
          <a:solidFill>
            <a:schemeClr val="accent2"/>
          </a:solidFill>
        </p:spPr>
        <p:txBody>
          <a:bodyPr wrap="none" rtlCol="0">
            <a:spAutoFit/>
          </a:bodyPr>
          <a:lstStyle/>
          <a:p>
            <a:pPr lvl="0"/>
            <a:r>
              <a:rPr lang="en-US" b="1"/>
              <a:t>Identify Root </a:t>
            </a:r>
            <a:r>
              <a:rPr lang="en-US" b="1" dirty="0"/>
              <a:t>C</a:t>
            </a:r>
            <a:r>
              <a:rPr lang="en-US" b="1"/>
              <a:t>ause</a:t>
            </a:r>
            <a:endParaRPr lang="en-US" b="1" dirty="0"/>
          </a:p>
        </p:txBody>
      </p:sp>
      <p:sp>
        <p:nvSpPr>
          <p:cNvPr id="9" name="TextBox 8"/>
          <p:cNvSpPr txBox="1"/>
          <p:nvPr/>
        </p:nvSpPr>
        <p:spPr>
          <a:xfrm>
            <a:off x="7749113" y="5930880"/>
            <a:ext cx="1605824" cy="646331"/>
          </a:xfrm>
          <a:prstGeom prst="rect">
            <a:avLst/>
          </a:prstGeom>
          <a:solidFill>
            <a:schemeClr val="accent2"/>
          </a:solidFill>
        </p:spPr>
        <p:txBody>
          <a:bodyPr wrap="none" rtlCol="0">
            <a:spAutoFit/>
          </a:bodyPr>
          <a:lstStyle/>
          <a:p>
            <a:pPr lvl="0"/>
            <a:r>
              <a:rPr lang="en-US" b="1" dirty="0"/>
              <a:t>Test and </a:t>
            </a:r>
          </a:p>
          <a:p>
            <a:pPr lvl="0"/>
            <a:r>
              <a:rPr lang="en-US" b="1" dirty="0"/>
              <a:t>Select Changes</a:t>
            </a:r>
          </a:p>
        </p:txBody>
      </p:sp>
      <p:sp>
        <p:nvSpPr>
          <p:cNvPr id="10" name="TextBox 9"/>
          <p:cNvSpPr txBox="1"/>
          <p:nvPr/>
        </p:nvSpPr>
        <p:spPr>
          <a:xfrm>
            <a:off x="10020249" y="5253633"/>
            <a:ext cx="1831592" cy="923330"/>
          </a:xfrm>
          <a:prstGeom prst="rect">
            <a:avLst/>
          </a:prstGeom>
          <a:solidFill>
            <a:schemeClr val="accent2"/>
          </a:solidFill>
        </p:spPr>
        <p:txBody>
          <a:bodyPr wrap="none" rtlCol="0">
            <a:spAutoFit/>
          </a:bodyPr>
          <a:lstStyle/>
          <a:p>
            <a:pPr lvl="0"/>
            <a:r>
              <a:rPr lang="en-US" b="1" dirty="0"/>
              <a:t>Monitor Process </a:t>
            </a:r>
          </a:p>
          <a:p>
            <a:pPr lvl="0"/>
            <a:r>
              <a:rPr lang="en-US" b="1" dirty="0"/>
              <a:t>Communicate &amp; </a:t>
            </a:r>
          </a:p>
          <a:p>
            <a:pPr lvl="0"/>
            <a:r>
              <a:rPr lang="en-US" b="1" dirty="0"/>
              <a:t>Share Successes</a:t>
            </a:r>
          </a:p>
        </p:txBody>
      </p:sp>
      <p:sp>
        <p:nvSpPr>
          <p:cNvPr id="11" name="TextBox 10">
            <a:extLst>
              <a:ext uri="{FF2B5EF4-FFF2-40B4-BE49-F238E27FC236}">
                <a16:creationId xmlns:a16="http://schemas.microsoft.com/office/drawing/2014/main" id="{C4CF5058-CBDA-8548-99C9-3011A4588542}"/>
              </a:ext>
            </a:extLst>
          </p:cNvPr>
          <p:cNvSpPr txBox="1"/>
          <p:nvPr/>
        </p:nvSpPr>
        <p:spPr>
          <a:xfrm>
            <a:off x="9737716" y="1921520"/>
            <a:ext cx="1616083" cy="369332"/>
          </a:xfrm>
          <a:prstGeom prst="rect">
            <a:avLst/>
          </a:prstGeom>
          <a:noFill/>
          <a:ln w="76200">
            <a:solidFill>
              <a:schemeClr val="accent2"/>
            </a:solidFill>
          </a:ln>
        </p:spPr>
        <p:txBody>
          <a:bodyPr wrap="none" rtlCol="0">
            <a:spAutoFit/>
          </a:bodyPr>
          <a:lstStyle/>
          <a:p>
            <a:r>
              <a:rPr lang="en-US" dirty="0"/>
              <a:t>Workbook, p. 7</a:t>
            </a:r>
          </a:p>
        </p:txBody>
      </p:sp>
    </p:spTree>
    <p:extLst>
      <p:ext uri="{BB962C8B-B14F-4D97-AF65-F5344CB8AC3E}">
        <p14:creationId xmlns:p14="http://schemas.microsoft.com/office/powerpoint/2010/main" val="23460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224"/>
            <a:ext cx="10515600" cy="1325563"/>
          </a:xfrm>
        </p:spPr>
        <p:txBody>
          <a:bodyPr>
            <a:normAutofit/>
          </a:bodyPr>
          <a:lstStyle/>
          <a:p>
            <a:r>
              <a:rPr lang="en-US" dirty="0"/>
              <a:t/>
            </a:r>
            <a:br>
              <a:rPr lang="en-US" dirty="0"/>
            </a:br>
            <a:endParaRPr lang="en-US" dirty="0">
              <a:solidFill>
                <a:schemeClr val="accent2"/>
              </a:solidFill>
            </a:endParaRPr>
          </a:p>
        </p:txBody>
      </p:sp>
      <p:sp>
        <p:nvSpPr>
          <p:cNvPr id="3" name="Content Placeholder 2"/>
          <p:cNvSpPr>
            <a:spLocks noGrp="1"/>
          </p:cNvSpPr>
          <p:nvPr>
            <p:ph sz="half" idx="1"/>
          </p:nvPr>
        </p:nvSpPr>
        <p:spPr>
          <a:xfrm>
            <a:off x="654424" y="1851787"/>
            <a:ext cx="5638800" cy="4351338"/>
          </a:xfrm>
        </p:spPr>
        <p:txBody>
          <a:bodyPr>
            <a:noAutofit/>
          </a:bodyPr>
          <a:lstStyle/>
          <a:p>
            <a:pPr>
              <a:lnSpc>
                <a:spcPct val="110000"/>
              </a:lnSpc>
              <a:spcBef>
                <a:spcPct val="0"/>
              </a:spcBef>
              <a:buClrTx/>
              <a:buSzPct val="75000"/>
              <a:buFont typeface="Wingdings" charset="2"/>
              <a:buChar char="q"/>
              <a:defRPr/>
            </a:pPr>
            <a:r>
              <a:rPr lang="en-US" altLang="en-US" sz="3600" dirty="0"/>
              <a:t> Identify Stakeholders</a:t>
            </a:r>
          </a:p>
          <a:p>
            <a:pPr>
              <a:lnSpc>
                <a:spcPct val="110000"/>
              </a:lnSpc>
              <a:spcBef>
                <a:spcPct val="0"/>
              </a:spcBef>
              <a:buClrTx/>
              <a:buSzPct val="75000"/>
              <a:buFont typeface="Wingdings" charset="2"/>
              <a:buChar char="q"/>
              <a:defRPr/>
            </a:pPr>
            <a:r>
              <a:rPr lang="en-US" altLang="en-US" sz="3600" dirty="0"/>
              <a:t> Team Formation </a:t>
            </a:r>
          </a:p>
          <a:p>
            <a:pPr>
              <a:lnSpc>
                <a:spcPct val="110000"/>
              </a:lnSpc>
              <a:spcBef>
                <a:spcPct val="0"/>
              </a:spcBef>
              <a:buClrTx/>
              <a:buSzPct val="75000"/>
              <a:buFont typeface="Wingdings" charset="2"/>
              <a:buChar char="q"/>
              <a:defRPr/>
            </a:pPr>
            <a:r>
              <a:rPr lang="en-US" altLang="en-US" sz="3600" dirty="0"/>
              <a:t> Map the Process (Current)</a:t>
            </a:r>
          </a:p>
          <a:p>
            <a:pPr>
              <a:lnSpc>
                <a:spcPct val="110000"/>
              </a:lnSpc>
              <a:spcBef>
                <a:spcPct val="0"/>
              </a:spcBef>
              <a:buClrTx/>
              <a:buSzPct val="75000"/>
              <a:buFont typeface="Wingdings" charset="2"/>
              <a:buChar char="q"/>
              <a:defRPr/>
            </a:pPr>
            <a:r>
              <a:rPr lang="en-US" altLang="en-US" sz="3600" dirty="0"/>
              <a:t>ID / Prioritize Opportunities</a:t>
            </a:r>
          </a:p>
          <a:p>
            <a:pPr marL="177800" lvl="1" indent="-177800">
              <a:lnSpc>
                <a:spcPct val="110000"/>
              </a:lnSpc>
              <a:spcBef>
                <a:spcPct val="0"/>
              </a:spcBef>
              <a:buClrTx/>
              <a:buSzPct val="75000"/>
              <a:buFont typeface="Wingdings" charset="2"/>
              <a:buChar char="q"/>
              <a:defRPr/>
            </a:pPr>
            <a:r>
              <a:rPr lang="en-US" sz="3600" dirty="0"/>
              <a:t>Project Outline</a:t>
            </a:r>
          </a:p>
          <a:p>
            <a:pPr>
              <a:lnSpc>
                <a:spcPct val="110000"/>
              </a:lnSpc>
              <a:spcBef>
                <a:spcPct val="0"/>
              </a:spcBef>
              <a:buClrTx/>
              <a:buSzPct val="75000"/>
              <a:buFont typeface="Wingdings" charset="2"/>
              <a:buChar char="q"/>
              <a:defRPr/>
            </a:pPr>
            <a:r>
              <a:rPr lang="en-US" altLang="en-US" sz="3600" dirty="0"/>
              <a:t>Baseline Metrics - Data Collection Tool/Plan</a:t>
            </a:r>
          </a:p>
        </p:txBody>
      </p:sp>
      <p:sp>
        <p:nvSpPr>
          <p:cNvPr id="5" name="Content Placeholder 4"/>
          <p:cNvSpPr>
            <a:spLocks noGrp="1"/>
          </p:cNvSpPr>
          <p:nvPr>
            <p:ph sz="half" idx="2"/>
          </p:nvPr>
        </p:nvSpPr>
        <p:spPr>
          <a:xfrm>
            <a:off x="6756400" y="1851787"/>
            <a:ext cx="5181600" cy="4351338"/>
          </a:xfrm>
        </p:spPr>
        <p:txBody>
          <a:bodyPr>
            <a:normAutofit/>
          </a:bodyPr>
          <a:lstStyle/>
          <a:p>
            <a:pPr>
              <a:lnSpc>
                <a:spcPct val="110000"/>
              </a:lnSpc>
              <a:spcBef>
                <a:spcPct val="0"/>
              </a:spcBef>
              <a:buClrTx/>
              <a:buSzPct val="75000"/>
              <a:buFont typeface="Wingdings" charset="2"/>
              <a:buChar char="q"/>
              <a:defRPr/>
            </a:pPr>
            <a:r>
              <a:rPr lang="en-US" altLang="en-US" sz="3600" dirty="0"/>
              <a:t>Action Plan</a:t>
            </a:r>
          </a:p>
          <a:p>
            <a:pPr>
              <a:lnSpc>
                <a:spcPct val="110000"/>
              </a:lnSpc>
              <a:spcBef>
                <a:spcPct val="0"/>
              </a:spcBef>
              <a:buClrTx/>
              <a:buSzPct val="75000"/>
              <a:buFont typeface="Wingdings" charset="2"/>
              <a:buChar char="q"/>
              <a:defRPr/>
            </a:pPr>
            <a:r>
              <a:rPr lang="en-US" altLang="en-US" sz="3600" dirty="0"/>
              <a:t>Elevator Speech</a:t>
            </a:r>
          </a:p>
          <a:p>
            <a:pPr>
              <a:lnSpc>
                <a:spcPct val="110000"/>
              </a:lnSpc>
              <a:spcBef>
                <a:spcPct val="0"/>
              </a:spcBef>
              <a:buClrTx/>
              <a:buSzPct val="75000"/>
              <a:buFont typeface="Wingdings" charset="2"/>
              <a:buChar char="q"/>
              <a:defRPr/>
            </a:pPr>
            <a:r>
              <a:rPr lang="en-US" altLang="en-US" sz="3600" dirty="0"/>
              <a:t>VOC Information</a:t>
            </a:r>
          </a:p>
          <a:p>
            <a:pPr>
              <a:lnSpc>
                <a:spcPct val="110000"/>
              </a:lnSpc>
              <a:spcBef>
                <a:spcPct val="0"/>
              </a:spcBef>
              <a:buClrTx/>
              <a:buSzPct val="75000"/>
              <a:buFont typeface="Wingdings" charset="2"/>
              <a:buChar char="q"/>
              <a:defRPr/>
            </a:pPr>
            <a:r>
              <a:rPr lang="en-US" altLang="en-US" sz="3600" dirty="0"/>
              <a:t>Root Cause Analysis</a:t>
            </a:r>
          </a:p>
          <a:p>
            <a:pPr>
              <a:lnSpc>
                <a:spcPct val="110000"/>
              </a:lnSpc>
              <a:spcBef>
                <a:spcPct val="0"/>
              </a:spcBef>
              <a:buClrTx/>
              <a:buSzPct val="75000"/>
              <a:buFont typeface="Wingdings" charset="2"/>
              <a:buChar char="q"/>
              <a:defRPr/>
            </a:pPr>
            <a:r>
              <a:rPr lang="en-US" altLang="en-US" sz="3600" dirty="0"/>
              <a:t>1 Rapid/Small Test of Change (PDSA)</a:t>
            </a:r>
          </a:p>
          <a:p>
            <a:pPr>
              <a:lnSpc>
                <a:spcPct val="110000"/>
              </a:lnSpc>
              <a:spcBef>
                <a:spcPct val="0"/>
              </a:spcBef>
              <a:buClrTx/>
              <a:buSzPct val="75000"/>
              <a:buFont typeface="Wingdings" charset="2"/>
              <a:buChar char="q"/>
              <a:defRPr/>
            </a:pPr>
            <a:r>
              <a:rPr lang="en-US" altLang="en-US" sz="3600" dirty="0"/>
              <a:t>Presentation </a:t>
            </a:r>
          </a:p>
          <a:p>
            <a:pPr>
              <a:lnSpc>
                <a:spcPct val="110000"/>
              </a:lnSpc>
              <a:spcBef>
                <a:spcPct val="0"/>
              </a:spcBef>
              <a:buClrTx/>
              <a:buSzPct val="75000"/>
              <a:buFont typeface="Wingdings" charset="2"/>
              <a:buChar char="q"/>
              <a:defRPr/>
            </a:pPr>
            <a:endParaRPr lang="en-US" sz="3600" dirty="0"/>
          </a:p>
        </p:txBody>
      </p:sp>
      <p:sp>
        <p:nvSpPr>
          <p:cNvPr id="4" name="AutoShape 3"/>
          <p:cNvSpPr>
            <a:spLocks noChangeArrowheads="1"/>
          </p:cNvSpPr>
          <p:nvPr/>
        </p:nvSpPr>
        <p:spPr bwMode="auto">
          <a:xfrm>
            <a:off x="654424" y="526224"/>
            <a:ext cx="7347858" cy="954750"/>
          </a:xfrm>
          <a:prstGeom prst="homePlate">
            <a:avLst>
              <a:gd name="adj" fmla="val 164257"/>
            </a:avLst>
          </a:prstGeom>
          <a:solidFill>
            <a:schemeClr val="accent1"/>
          </a:solidFill>
          <a:ln w="9525">
            <a:solidFill>
              <a:schemeClr val="accent2"/>
            </a:solidFill>
            <a:miter lim="800000"/>
            <a:headEnd/>
            <a:tailEnd/>
          </a:ln>
          <a:effectLst/>
          <a:extLst/>
        </p:spPr>
        <p:txBody>
          <a:bodyPr wrap="square" lIns="92075" tIns="46038" rIns="92075" bIns="46038">
            <a:spAutoFit/>
          </a:bodyPr>
          <a:lstStyle>
            <a:lvl1pPr eaLnBrk="0" hangingPunct="0">
              <a:lnSpc>
                <a:spcPct val="90000"/>
              </a:lnSpc>
              <a:spcBef>
                <a:spcPct val="40000"/>
              </a:spcBef>
              <a:buClr>
                <a:schemeClr val="accent1"/>
              </a:buClr>
              <a:buChar char="•"/>
              <a:defRPr sz="3200" b="1">
                <a:solidFill>
                  <a:schemeClr val="tx1"/>
                </a:solidFill>
                <a:latin typeface="Arial" charset="0"/>
              </a:defRPr>
            </a:lvl1pPr>
            <a:lvl2pPr marL="742950" indent="-285750" eaLnBrk="0" hangingPunct="0">
              <a:lnSpc>
                <a:spcPct val="90000"/>
              </a:lnSpc>
              <a:spcBef>
                <a:spcPct val="10000"/>
              </a:spcBef>
              <a:buClr>
                <a:schemeClr val="accent1"/>
              </a:buClr>
              <a:buChar char="•"/>
              <a:defRPr sz="2800">
                <a:solidFill>
                  <a:schemeClr val="tx1"/>
                </a:solidFill>
                <a:latin typeface="Arial" charset="0"/>
              </a:defRPr>
            </a:lvl2pPr>
            <a:lvl3pPr marL="1143000" indent="-228600" eaLnBrk="0" hangingPunct="0">
              <a:lnSpc>
                <a:spcPct val="90000"/>
              </a:lnSpc>
              <a:spcBef>
                <a:spcPct val="10000"/>
              </a:spcBef>
              <a:buClr>
                <a:schemeClr val="accent1"/>
              </a:buClr>
              <a:buChar char="•"/>
              <a:defRPr sz="2800">
                <a:solidFill>
                  <a:schemeClr val="tx1"/>
                </a:solidFill>
                <a:latin typeface="Arial" charset="0"/>
              </a:defRPr>
            </a:lvl3pPr>
            <a:lvl4pPr marL="1600200" indent="-228600" eaLnBrk="0" hangingPunct="0">
              <a:lnSpc>
                <a:spcPct val="90000"/>
              </a:lnSpc>
              <a:spcBef>
                <a:spcPct val="15000"/>
              </a:spcBef>
              <a:buClr>
                <a:schemeClr val="folHlink"/>
              </a:buClr>
              <a:buSzPct val="120000"/>
              <a:buChar char="•"/>
              <a:defRPr sz="2800">
                <a:solidFill>
                  <a:schemeClr val="tx1"/>
                </a:solidFill>
                <a:latin typeface="Arial" charset="0"/>
              </a:defRPr>
            </a:lvl4pPr>
            <a:lvl5pPr marL="2057400" indent="-228600" eaLnBrk="0" hangingPunct="0">
              <a:lnSpc>
                <a:spcPct val="90000"/>
              </a:lnSpc>
              <a:spcBef>
                <a:spcPct val="15000"/>
              </a:spcBef>
              <a:buClr>
                <a:schemeClr val="folHlink"/>
              </a:buClr>
              <a:buSzPct val="120000"/>
              <a:buChar char="•"/>
              <a:defRPr sz="2800">
                <a:solidFill>
                  <a:schemeClr val="tx1"/>
                </a:solidFill>
                <a:latin typeface="Arial" charset="0"/>
              </a:defRPr>
            </a:lvl5pPr>
            <a:lvl6pPr marL="25146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6pPr>
            <a:lvl7pPr marL="29718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7pPr>
            <a:lvl8pPr marL="34290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8pPr>
            <a:lvl9pPr marL="3886200" indent="-228600" eaLnBrk="0" fontAlgn="base" hangingPunct="0">
              <a:lnSpc>
                <a:spcPct val="90000"/>
              </a:lnSpc>
              <a:spcBef>
                <a:spcPct val="15000"/>
              </a:spcBef>
              <a:spcAft>
                <a:spcPct val="0"/>
              </a:spcAft>
              <a:buClr>
                <a:schemeClr val="folHlink"/>
              </a:buClr>
              <a:buSzPct val="120000"/>
              <a:buChar char="•"/>
              <a:defRPr sz="2800">
                <a:solidFill>
                  <a:schemeClr val="tx1"/>
                </a:solidFill>
                <a:latin typeface="Arial" charset="0"/>
              </a:defRPr>
            </a:lvl9pPr>
          </a:lstStyle>
          <a:p>
            <a:pPr algn="ctr">
              <a:lnSpc>
                <a:spcPct val="100000"/>
              </a:lnSpc>
              <a:spcBef>
                <a:spcPct val="0"/>
              </a:spcBef>
              <a:buClrTx/>
              <a:buFontTx/>
              <a:buNone/>
              <a:defRPr/>
            </a:pPr>
            <a:r>
              <a:rPr lang="en-US" altLang="en-US" sz="2800" i="1" dirty="0"/>
              <a:t>Session 1 Deliverables</a:t>
            </a:r>
          </a:p>
          <a:p>
            <a:pPr algn="ctr">
              <a:lnSpc>
                <a:spcPct val="100000"/>
              </a:lnSpc>
              <a:spcBef>
                <a:spcPct val="0"/>
              </a:spcBef>
              <a:buClrTx/>
              <a:buFontTx/>
              <a:buNone/>
              <a:defRPr/>
            </a:pPr>
            <a:r>
              <a:rPr lang="en-US" altLang="en-US" sz="2800" i="1" dirty="0">
                <a:solidFill>
                  <a:schemeClr val="bg1"/>
                </a:solidFill>
              </a:rPr>
              <a:t>DEFINE / MEASURE / ANALYZE</a:t>
            </a:r>
          </a:p>
        </p:txBody>
      </p:sp>
      <p:sp>
        <p:nvSpPr>
          <p:cNvPr id="6" name="Donut 5">
            <a:extLst>
              <a:ext uri="{FF2B5EF4-FFF2-40B4-BE49-F238E27FC236}">
                <a16:creationId xmlns:a16="http://schemas.microsoft.com/office/drawing/2014/main" id="{66C3F510-DDDD-7048-B459-F1726D3BBB5C}"/>
              </a:ext>
            </a:extLst>
          </p:cNvPr>
          <p:cNvSpPr/>
          <p:nvPr/>
        </p:nvSpPr>
        <p:spPr>
          <a:xfrm>
            <a:off x="6355976" y="4038601"/>
            <a:ext cx="5181600" cy="1684790"/>
          </a:xfrm>
          <a:prstGeom prst="donut">
            <a:avLst>
              <a:gd name="adj" fmla="val 866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447984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Test of Change = PDSA</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564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 Diagonal Corner Rectangle 51"/>
          <p:cNvSpPr/>
          <p:nvPr/>
        </p:nvSpPr>
        <p:spPr>
          <a:xfrm>
            <a:off x="6082553" y="1396253"/>
            <a:ext cx="4168588" cy="5246595"/>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Arrow 4"/>
          <p:cNvSpPr/>
          <p:nvPr/>
        </p:nvSpPr>
        <p:spPr>
          <a:xfrm>
            <a:off x="1847851" y="1367117"/>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Aim</a:t>
            </a:r>
          </a:p>
        </p:txBody>
      </p:sp>
      <p:sp>
        <p:nvSpPr>
          <p:cNvPr id="7" name="Right Arrow 6"/>
          <p:cNvSpPr/>
          <p:nvPr/>
        </p:nvSpPr>
        <p:spPr>
          <a:xfrm>
            <a:off x="1845608" y="239805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Measure</a:t>
            </a:r>
          </a:p>
        </p:txBody>
      </p:sp>
      <p:sp>
        <p:nvSpPr>
          <p:cNvPr id="8" name="Right Arrow 7"/>
          <p:cNvSpPr/>
          <p:nvPr/>
        </p:nvSpPr>
        <p:spPr>
          <a:xfrm>
            <a:off x="1824317" y="3402106"/>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dirty="0">
                <a:solidFill>
                  <a:schemeClr val="accent1"/>
                </a:solidFill>
              </a:rPr>
              <a:t>Change</a:t>
            </a:r>
          </a:p>
        </p:txBody>
      </p:sp>
      <p:sp>
        <p:nvSpPr>
          <p:cNvPr id="9" name="Right Arrow 8"/>
          <p:cNvSpPr/>
          <p:nvPr/>
        </p:nvSpPr>
        <p:spPr>
          <a:xfrm>
            <a:off x="1807508" y="5275729"/>
            <a:ext cx="3657600" cy="914400"/>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chemeClr val="accent1"/>
                </a:solidFill>
              </a:rPr>
              <a:t>Small tests of change</a:t>
            </a:r>
          </a:p>
        </p:txBody>
      </p:sp>
      <p:sp>
        <p:nvSpPr>
          <p:cNvPr id="12" name="Title 11"/>
          <p:cNvSpPr>
            <a:spLocks noGrp="1"/>
          </p:cNvSpPr>
          <p:nvPr>
            <p:ph type="title"/>
          </p:nvPr>
        </p:nvSpPr>
        <p:spPr>
          <a:xfrm>
            <a:off x="2182368" y="0"/>
            <a:ext cx="7827264" cy="1066800"/>
          </a:xfrm>
        </p:spPr>
        <p:txBody>
          <a:bodyPr/>
          <a:lstStyle/>
          <a:p>
            <a:r>
              <a:rPr lang="en-US" dirty="0"/>
              <a:t>The Model for Improvement (IHI)</a:t>
            </a:r>
          </a:p>
        </p:txBody>
      </p:sp>
      <p:sp>
        <p:nvSpPr>
          <p:cNvPr id="14" name="TextBox 13"/>
          <p:cNvSpPr txBox="1"/>
          <p:nvPr/>
        </p:nvSpPr>
        <p:spPr>
          <a:xfrm>
            <a:off x="6270813" y="1613647"/>
            <a:ext cx="3751728" cy="369332"/>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b="1" dirty="0">
                <a:solidFill>
                  <a:srgbClr val="FF0000"/>
                </a:solidFill>
              </a:rPr>
              <a:t>What are we trying to accomplish?</a:t>
            </a:r>
          </a:p>
        </p:txBody>
      </p:sp>
      <p:sp>
        <p:nvSpPr>
          <p:cNvPr id="15" name="TextBox 14"/>
          <p:cNvSpPr txBox="1"/>
          <p:nvPr/>
        </p:nvSpPr>
        <p:spPr>
          <a:xfrm>
            <a:off x="6261847" y="2519083"/>
            <a:ext cx="3537250" cy="646331"/>
          </a:xfrm>
          <a:prstGeom prst="rect">
            <a:avLst/>
          </a:prstGeom>
          <a:solidFill>
            <a:schemeClr val="bg1">
              <a:lumMod val="85000"/>
            </a:schemeClr>
          </a:solidFill>
          <a:ln w="38100">
            <a:solidFill>
              <a:schemeClr val="tx1">
                <a:lumMod val="50000"/>
                <a:lumOff val="50000"/>
              </a:schemeClr>
            </a:solidFill>
          </a:ln>
        </p:spPr>
        <p:txBody>
          <a:bodyPr wrap="none" rtlCol="0">
            <a:spAutoFit/>
          </a:bodyPr>
          <a:lstStyle/>
          <a:p>
            <a:r>
              <a:rPr lang="en-US" b="1" dirty="0">
                <a:solidFill>
                  <a:srgbClr val="FF0000"/>
                </a:solidFill>
              </a:rPr>
              <a:t>How will we know that a change is </a:t>
            </a:r>
          </a:p>
          <a:p>
            <a:r>
              <a:rPr lang="en-US" b="1" dirty="0">
                <a:solidFill>
                  <a:srgbClr val="FF0000"/>
                </a:solidFill>
              </a:rPr>
              <a:t>an improvement?</a:t>
            </a:r>
          </a:p>
        </p:txBody>
      </p:sp>
      <p:sp>
        <p:nvSpPr>
          <p:cNvPr id="16" name="TextBox 15"/>
          <p:cNvSpPr txBox="1"/>
          <p:nvPr/>
        </p:nvSpPr>
        <p:spPr>
          <a:xfrm>
            <a:off x="6261847" y="3567954"/>
            <a:ext cx="3733800" cy="646331"/>
          </a:xfrm>
          <a:prstGeom prst="rect">
            <a:avLst/>
          </a:prstGeom>
          <a:solidFill>
            <a:schemeClr val="bg1">
              <a:lumMod val="85000"/>
            </a:schemeClr>
          </a:solidFill>
          <a:ln w="38100">
            <a:solidFill>
              <a:schemeClr val="tx1">
                <a:lumMod val="50000"/>
                <a:lumOff val="50000"/>
              </a:schemeClr>
            </a:solidFill>
          </a:ln>
        </p:spPr>
        <p:txBody>
          <a:bodyPr wrap="square" rtlCol="0">
            <a:spAutoFit/>
          </a:bodyPr>
          <a:lstStyle/>
          <a:p>
            <a:r>
              <a:rPr lang="en-US" b="1" dirty="0">
                <a:solidFill>
                  <a:srgbClr val="FF0000"/>
                </a:solidFill>
              </a:rPr>
              <a:t>What change can we make that </a:t>
            </a:r>
          </a:p>
          <a:p>
            <a:r>
              <a:rPr lang="en-US" b="1" dirty="0">
                <a:solidFill>
                  <a:srgbClr val="FF0000"/>
                </a:solidFill>
              </a:rPr>
              <a:t>will result in improvement?</a:t>
            </a:r>
          </a:p>
        </p:txBody>
      </p:sp>
      <p:cxnSp>
        <p:nvCxnSpPr>
          <p:cNvPr id="19" name="Straight Arrow Connector 18"/>
          <p:cNvCxnSpPr>
            <a:stCxn id="17" idx="0"/>
            <a:endCxn id="17" idx="0"/>
          </p:cNvCxnSpPr>
          <p:nvPr/>
        </p:nvCxnSpPr>
        <p:spPr>
          <a:xfrm>
            <a:off x="8059270" y="4961965"/>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7104529" y="4961965"/>
            <a:ext cx="1909483" cy="1546412"/>
            <a:chOff x="5271246" y="4814047"/>
            <a:chExt cx="1909483" cy="1546412"/>
          </a:xfrm>
        </p:grpSpPr>
        <p:sp>
          <p:nvSpPr>
            <p:cNvPr id="17" name="Oval 16"/>
            <p:cNvSpPr/>
            <p:nvPr/>
          </p:nvSpPr>
          <p:spPr>
            <a:xfrm>
              <a:off x="5271246" y="4814047"/>
              <a:ext cx="1909483" cy="1546412"/>
            </a:xfrm>
            <a:prstGeom prst="ellipse">
              <a:avLst/>
            </a:prstGeom>
            <a:solidFill>
              <a:schemeClr val="bg1">
                <a:lumMod val="85000"/>
              </a:schemeClr>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a:stCxn id="17" idx="0"/>
              <a:endCxn id="17" idx="4"/>
            </p:cNvCxnSpPr>
            <p:nvPr/>
          </p:nvCxnSpPr>
          <p:spPr>
            <a:xfrm>
              <a:off x="6225988" y="4814047"/>
              <a:ext cx="0" cy="1546412"/>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23" name="Straight Connector 22"/>
            <p:cNvCxnSpPr>
              <a:stCxn id="17" idx="2"/>
              <a:endCxn id="17" idx="6"/>
            </p:cNvCxnSpPr>
            <p:nvPr/>
          </p:nvCxnSpPr>
          <p:spPr>
            <a:xfrm>
              <a:off x="5271246" y="5587253"/>
              <a:ext cx="1909483"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5634317" y="5056094"/>
              <a:ext cx="606256" cy="461665"/>
            </a:xfrm>
            <a:prstGeom prst="rect">
              <a:avLst/>
            </a:prstGeom>
            <a:noFill/>
          </p:spPr>
          <p:txBody>
            <a:bodyPr wrap="none" rtlCol="0">
              <a:spAutoFit/>
            </a:bodyPr>
            <a:lstStyle/>
            <a:p>
              <a:r>
                <a:rPr lang="en-US" sz="2400" b="1" dirty="0">
                  <a:solidFill>
                    <a:schemeClr val="accent5"/>
                  </a:solidFill>
                </a:rPr>
                <a:t>Act</a:t>
              </a:r>
            </a:p>
          </p:txBody>
        </p:sp>
        <p:sp>
          <p:nvSpPr>
            <p:cNvPr id="26" name="TextBox 25"/>
            <p:cNvSpPr txBox="1"/>
            <p:nvPr/>
          </p:nvSpPr>
          <p:spPr>
            <a:xfrm>
              <a:off x="6278639" y="5067309"/>
              <a:ext cx="740908" cy="461665"/>
            </a:xfrm>
            <a:prstGeom prst="rect">
              <a:avLst/>
            </a:prstGeom>
            <a:noFill/>
          </p:spPr>
          <p:txBody>
            <a:bodyPr wrap="none" rtlCol="0">
              <a:spAutoFit/>
            </a:bodyPr>
            <a:lstStyle/>
            <a:p>
              <a:r>
                <a:rPr lang="en-US" sz="2400" b="1" dirty="0">
                  <a:solidFill>
                    <a:schemeClr val="accent5"/>
                  </a:solidFill>
                </a:rPr>
                <a:t>Plan</a:t>
              </a:r>
            </a:p>
          </p:txBody>
        </p:sp>
        <p:sp>
          <p:nvSpPr>
            <p:cNvPr id="27" name="TextBox 26"/>
            <p:cNvSpPr txBox="1"/>
            <p:nvPr/>
          </p:nvSpPr>
          <p:spPr>
            <a:xfrm>
              <a:off x="5366998" y="5594915"/>
              <a:ext cx="914033" cy="461665"/>
            </a:xfrm>
            <a:prstGeom prst="rect">
              <a:avLst/>
            </a:prstGeom>
            <a:noFill/>
          </p:spPr>
          <p:txBody>
            <a:bodyPr wrap="none" rtlCol="0">
              <a:spAutoFit/>
            </a:bodyPr>
            <a:lstStyle/>
            <a:p>
              <a:r>
                <a:rPr lang="en-US" sz="2400" b="1" dirty="0">
                  <a:solidFill>
                    <a:schemeClr val="accent5"/>
                  </a:solidFill>
                </a:rPr>
                <a:t>Study</a:t>
              </a:r>
            </a:p>
          </p:txBody>
        </p:sp>
        <p:sp>
          <p:nvSpPr>
            <p:cNvPr id="28" name="TextBox 27"/>
            <p:cNvSpPr txBox="1"/>
            <p:nvPr/>
          </p:nvSpPr>
          <p:spPr>
            <a:xfrm>
              <a:off x="6325709" y="5629845"/>
              <a:ext cx="603625" cy="461665"/>
            </a:xfrm>
            <a:prstGeom prst="rect">
              <a:avLst/>
            </a:prstGeom>
            <a:noFill/>
          </p:spPr>
          <p:txBody>
            <a:bodyPr wrap="square" rtlCol="0">
              <a:spAutoFit/>
            </a:bodyPr>
            <a:lstStyle/>
            <a:p>
              <a:r>
                <a:rPr lang="en-US" sz="2400" b="1" dirty="0">
                  <a:solidFill>
                    <a:schemeClr val="accent5"/>
                  </a:solidFill>
                </a:rPr>
                <a:t>Do</a:t>
              </a:r>
            </a:p>
          </p:txBody>
        </p:sp>
      </p:grpSp>
      <p:cxnSp>
        <p:nvCxnSpPr>
          <p:cNvPr id="42" name="Straight Arrow Connector 41"/>
          <p:cNvCxnSpPr/>
          <p:nvPr/>
        </p:nvCxnSpPr>
        <p:spPr>
          <a:xfrm flipH="1" flipV="1">
            <a:off x="7588625" y="4383741"/>
            <a:ext cx="1" cy="632016"/>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a:off x="8462683" y="4397189"/>
            <a:ext cx="1" cy="591671"/>
          </a:xfrm>
          <a:prstGeom prst="straightConnector1">
            <a:avLst/>
          </a:prstGeom>
          <a:ln w="38100">
            <a:solidFill>
              <a:schemeClr val="tx1">
                <a:lumMod val="50000"/>
                <a:lumOff val="50000"/>
              </a:schemeClr>
            </a:solidFill>
            <a:tailEnd type="arrow"/>
          </a:ln>
        </p:spPr>
        <p:style>
          <a:lnRef idx="1">
            <a:schemeClr val="dk1"/>
          </a:lnRef>
          <a:fillRef idx="0">
            <a:schemeClr val="dk1"/>
          </a:fillRef>
          <a:effectRef idx="0">
            <a:schemeClr val="dk1"/>
          </a:effectRef>
          <a:fontRef idx="minor">
            <a:schemeClr val="tx1"/>
          </a:fontRef>
        </p:style>
      </p:cxnSp>
      <p:sp>
        <p:nvSpPr>
          <p:cNvPr id="53" name="Rectangle 52"/>
          <p:cNvSpPr/>
          <p:nvPr/>
        </p:nvSpPr>
        <p:spPr>
          <a:xfrm>
            <a:off x="6149789" y="1465730"/>
            <a:ext cx="3966882" cy="2864223"/>
          </a:xfrm>
          <a:prstGeom prst="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urved Left Arrow 10"/>
          <p:cNvSpPr/>
          <p:nvPr/>
        </p:nvSpPr>
        <p:spPr>
          <a:xfrm rot="9533683">
            <a:off x="5927815" y="3630101"/>
            <a:ext cx="711907" cy="2875123"/>
          </a:xfrm>
          <a:prstGeom prst="curvedLeftArrow">
            <a:avLst>
              <a:gd name="adj1" fmla="val 25000"/>
              <a:gd name="adj2" fmla="val 50000"/>
              <a:gd name="adj3" fmla="val 32783"/>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10" name="Curved Left Arrow 9"/>
          <p:cNvSpPr/>
          <p:nvPr/>
        </p:nvSpPr>
        <p:spPr>
          <a:xfrm rot="1435369">
            <a:off x="9614277" y="3695456"/>
            <a:ext cx="556025" cy="2525025"/>
          </a:xfrm>
          <a:prstGeom prst="curvedLef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75" name="Curved Left Arrow 74"/>
          <p:cNvSpPr/>
          <p:nvPr/>
        </p:nvSpPr>
        <p:spPr>
          <a:xfrm>
            <a:off x="8785413" y="5029201"/>
            <a:ext cx="376517" cy="1438835"/>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0" name="Curved Left Arrow 79"/>
          <p:cNvSpPr/>
          <p:nvPr/>
        </p:nvSpPr>
        <p:spPr>
          <a:xfrm flipH="1" flipV="1">
            <a:off x="7050741" y="4908177"/>
            <a:ext cx="349624" cy="1550894"/>
          </a:xfrm>
          <a:prstGeom prst="curvedLeft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67254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for Improvement - PDSA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2504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696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79FC9-920C-5B4D-B00B-38ED25855821}"/>
              </a:ext>
            </a:extLst>
          </p:cNvPr>
          <p:cNvSpPr>
            <a:spLocks noGrp="1"/>
          </p:cNvSpPr>
          <p:nvPr>
            <p:ph type="title"/>
          </p:nvPr>
        </p:nvSpPr>
        <p:spPr>
          <a:xfrm>
            <a:off x="712429" y="0"/>
            <a:ext cx="3932237" cy="1600200"/>
          </a:xfrm>
        </p:spPr>
        <p:txBody>
          <a:bodyPr/>
          <a:lstStyle/>
          <a:p>
            <a:r>
              <a:rPr lang="en-US" dirty="0"/>
              <a:t>IHI Open School Resource</a:t>
            </a:r>
          </a:p>
        </p:txBody>
      </p:sp>
      <p:pic>
        <p:nvPicPr>
          <p:cNvPr id="3" name="Picture 2">
            <a:extLst>
              <a:ext uri="{FF2B5EF4-FFF2-40B4-BE49-F238E27FC236}">
                <a16:creationId xmlns:a16="http://schemas.microsoft.com/office/drawing/2014/main" id="{5978FA4B-1A80-3647-B7E2-114A0D451657}"/>
              </a:ext>
            </a:extLst>
          </p:cNvPr>
          <p:cNvPicPr>
            <a:picLocks noChangeAspect="1"/>
          </p:cNvPicPr>
          <p:nvPr/>
        </p:nvPicPr>
        <p:blipFill>
          <a:blip r:embed="rId2"/>
          <a:stretch>
            <a:fillRect/>
          </a:stretch>
        </p:blipFill>
        <p:spPr>
          <a:xfrm>
            <a:off x="4354020" y="0"/>
            <a:ext cx="7108902" cy="6858000"/>
          </a:xfrm>
          <a:prstGeom prst="rect">
            <a:avLst/>
          </a:prstGeom>
        </p:spPr>
      </p:pic>
    </p:spTree>
    <p:extLst>
      <p:ext uri="{BB962C8B-B14F-4D97-AF65-F5344CB8AC3E}">
        <p14:creationId xmlns:p14="http://schemas.microsoft.com/office/powerpoint/2010/main" val="3788853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E264-3AF6-334B-9972-28CD6A4ACFFC}"/>
              </a:ext>
            </a:extLst>
          </p:cNvPr>
          <p:cNvSpPr>
            <a:spLocks noGrp="1"/>
          </p:cNvSpPr>
          <p:nvPr>
            <p:ph type="title"/>
          </p:nvPr>
        </p:nvSpPr>
        <p:spPr/>
        <p:txBody>
          <a:bodyPr/>
          <a:lstStyle/>
          <a:p>
            <a:r>
              <a:rPr lang="en-US" dirty="0"/>
              <a:t>PDSA – </a:t>
            </a:r>
            <a:br>
              <a:rPr lang="en-US" dirty="0"/>
            </a:br>
            <a:r>
              <a:rPr lang="en-US" dirty="0"/>
              <a:t>Iterative Cycles</a:t>
            </a:r>
          </a:p>
        </p:txBody>
      </p:sp>
      <p:sp>
        <p:nvSpPr>
          <p:cNvPr id="3" name="Content Placeholder 2">
            <a:extLst>
              <a:ext uri="{FF2B5EF4-FFF2-40B4-BE49-F238E27FC236}">
                <a16:creationId xmlns:a16="http://schemas.microsoft.com/office/drawing/2014/main" id="{BF3FC9B2-F14E-3E4F-AB10-CD6C4D9A2ABB}"/>
              </a:ext>
            </a:extLst>
          </p:cNvPr>
          <p:cNvSpPr>
            <a:spLocks noGrp="1"/>
          </p:cNvSpPr>
          <p:nvPr>
            <p:ph idx="1"/>
          </p:nvPr>
        </p:nvSpPr>
        <p:spPr/>
        <p:txBody>
          <a:bodyPr>
            <a:normAutofit fontScale="92500"/>
          </a:bodyPr>
          <a:lstStyle/>
          <a:p>
            <a:r>
              <a:rPr lang="en-US" b="1" dirty="0"/>
              <a:t>The Rule of One </a:t>
            </a:r>
            <a:r>
              <a:rPr lang="en-US" dirty="0"/>
              <a:t>- A 1:1:1 test (e.g., “1 provider, 1 patient, 1 encounter”) is a useful rule for early PDSA cycles. </a:t>
            </a:r>
          </a:p>
          <a:p>
            <a:r>
              <a:rPr lang="en-US" b="1" dirty="0"/>
              <a:t>The Five Times Rule </a:t>
            </a:r>
            <a:r>
              <a:rPr lang="en-US" dirty="0"/>
              <a:t>says to multiply the number of encounters or events used in the last cycle by five when scaling up a test of change.</a:t>
            </a:r>
          </a:p>
          <a:p>
            <a:r>
              <a:rPr lang="en-US" dirty="0"/>
              <a:t>Conducting more than one test at the same time (i.e., </a:t>
            </a:r>
            <a:r>
              <a:rPr lang="en-US" b="1" dirty="0"/>
              <a:t>concurrent test cycles</a:t>
            </a:r>
            <a:r>
              <a:rPr lang="en-US" dirty="0"/>
              <a:t>) allows teams to explore more than one set of conditions in parallel.</a:t>
            </a:r>
          </a:p>
        </p:txBody>
      </p:sp>
      <p:pic>
        <p:nvPicPr>
          <p:cNvPr id="4" name="Picture 3">
            <a:extLst>
              <a:ext uri="{FF2B5EF4-FFF2-40B4-BE49-F238E27FC236}">
                <a16:creationId xmlns:a16="http://schemas.microsoft.com/office/drawing/2014/main" id="{D247F091-9036-664A-872A-BE5BE98A3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06" y="2333313"/>
            <a:ext cx="4368799" cy="3357734"/>
          </a:xfrm>
          <a:prstGeom prst="rect">
            <a:avLst/>
          </a:prstGeom>
        </p:spPr>
      </p:pic>
    </p:spTree>
    <p:extLst>
      <p:ext uri="{BB962C8B-B14F-4D97-AF65-F5344CB8AC3E}">
        <p14:creationId xmlns:p14="http://schemas.microsoft.com/office/powerpoint/2010/main" val="33243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49312" y="1275083"/>
            <a:ext cx="3496466" cy="2644113"/>
            <a:chOff x="1779316" y="1275083"/>
            <a:chExt cx="3066462" cy="2644113"/>
          </a:xfrm>
        </p:grpSpPr>
        <p:sp>
          <p:nvSpPr>
            <p:cNvPr id="7" name="Rectangle 6"/>
            <p:cNvSpPr/>
            <p:nvPr/>
          </p:nvSpPr>
          <p:spPr>
            <a:xfrm>
              <a:off x="1779316" y="1275083"/>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 name="TextBox 2"/>
            <p:cNvSpPr txBox="1"/>
            <p:nvPr/>
          </p:nvSpPr>
          <p:spPr>
            <a:xfrm>
              <a:off x="1841008" y="1364651"/>
              <a:ext cx="2982095" cy="2554545"/>
            </a:xfrm>
            <a:prstGeom prst="rect">
              <a:avLst/>
            </a:prstGeom>
            <a:noFill/>
          </p:spPr>
          <p:txBody>
            <a:bodyPr wrap="square" rtlCol="0">
              <a:spAutoFit/>
            </a:bodyPr>
            <a:lstStyle/>
            <a:p>
              <a:pPr marL="285750" lvl="0" indent="-285750">
                <a:buFont typeface="Arial"/>
                <a:buChar char="•"/>
              </a:pPr>
              <a:r>
                <a:rPr lang="en-US" sz="2000" dirty="0">
                  <a:solidFill>
                    <a:srgbClr val="000000"/>
                  </a:solidFill>
                </a:rPr>
                <a:t>Worked well ➡️ Standardize</a:t>
              </a:r>
            </a:p>
            <a:p>
              <a:pPr marL="285750" lvl="0" indent="-285750">
                <a:buFont typeface="Arial"/>
                <a:buChar char="•"/>
              </a:pPr>
              <a:r>
                <a:rPr lang="en-US" sz="2000" dirty="0">
                  <a:solidFill>
                    <a:srgbClr val="000000"/>
                  </a:solidFill>
                </a:rPr>
                <a:t>Did not work ➡️ Create new test of change (PDCA)</a:t>
              </a:r>
            </a:p>
            <a:p>
              <a:pPr marL="285750" lvl="0" indent="-285750">
                <a:buFont typeface="Arial"/>
                <a:buChar char="•"/>
              </a:pPr>
              <a:r>
                <a:rPr lang="en-US" sz="2000" dirty="0">
                  <a:solidFill>
                    <a:srgbClr val="000000"/>
                  </a:solidFill>
                </a:rPr>
                <a:t>Worked partially ➡️ “Tweak” and begin PDCA #2</a:t>
              </a:r>
            </a:p>
          </p:txBody>
        </p:sp>
      </p:grpSp>
      <p:grpSp>
        <p:nvGrpSpPr>
          <p:cNvPr id="9" name="Group 8"/>
          <p:cNvGrpSpPr/>
          <p:nvPr/>
        </p:nvGrpSpPr>
        <p:grpSpPr>
          <a:xfrm>
            <a:off x="1349312" y="3867380"/>
            <a:ext cx="3473791" cy="2233901"/>
            <a:chOff x="1207383" y="1409164"/>
            <a:chExt cx="3066462" cy="2233901"/>
          </a:xfrm>
        </p:grpSpPr>
        <p:sp>
          <p:nvSpPr>
            <p:cNvPr id="10" name="Rectangle 9"/>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35055" y="1534754"/>
              <a:ext cx="2982095" cy="1292662"/>
            </a:xfrm>
            <a:prstGeom prst="rect">
              <a:avLst/>
            </a:prstGeom>
            <a:noFill/>
          </p:spPr>
          <p:txBody>
            <a:bodyPr wrap="square" rtlCol="0">
              <a:spAutoFit/>
            </a:bodyPr>
            <a:lstStyle/>
            <a:p>
              <a:pPr lvl="0"/>
              <a:r>
                <a:rPr lang="en-US" sz="2000" dirty="0">
                  <a:solidFill>
                    <a:srgbClr val="000000"/>
                  </a:solidFill>
                </a:rPr>
                <a:t>Analyze Data (by 29 July)</a:t>
              </a:r>
            </a:p>
            <a:p>
              <a:pPr marL="800100" lvl="1" indent="-342900">
                <a:buFont typeface="Arial"/>
                <a:buChar char="•"/>
              </a:pPr>
              <a:r>
                <a:rPr lang="en-US" sz="2000" dirty="0">
                  <a:solidFill>
                    <a:srgbClr val="000000"/>
                  </a:solidFill>
                </a:rPr>
                <a:t>Met goal?</a:t>
              </a:r>
            </a:p>
            <a:p>
              <a:pPr marL="800100" lvl="1" indent="-342900">
                <a:buFont typeface="Arial"/>
                <a:buChar char="•"/>
              </a:pPr>
              <a:r>
                <a:rPr lang="en-US" sz="2000" dirty="0">
                  <a:solidFill>
                    <a:srgbClr val="000000"/>
                  </a:solidFill>
                </a:rPr>
                <a:t>Why/Why not?</a:t>
              </a:r>
            </a:p>
            <a:p>
              <a:pPr marL="285750" lvl="0" indent="-285750">
                <a:buFont typeface="Arial"/>
                <a:buChar char="•"/>
              </a:pPr>
              <a:endParaRPr lang="en-US" dirty="0">
                <a:solidFill>
                  <a:srgbClr val="000000"/>
                </a:solidFill>
              </a:endParaRPr>
            </a:p>
          </p:txBody>
        </p:sp>
      </p:grpSp>
      <p:grpSp>
        <p:nvGrpSpPr>
          <p:cNvPr id="12" name="Group 11"/>
          <p:cNvGrpSpPr/>
          <p:nvPr/>
        </p:nvGrpSpPr>
        <p:grpSpPr>
          <a:xfrm>
            <a:off x="7343435" y="1275083"/>
            <a:ext cx="3473791" cy="2233901"/>
            <a:chOff x="1207383" y="1409164"/>
            <a:chExt cx="3066462" cy="2233901"/>
          </a:xfrm>
        </p:grpSpPr>
        <p:sp>
          <p:nvSpPr>
            <p:cNvPr id="13" name="Rectangle 12"/>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235055" y="1534754"/>
              <a:ext cx="2982095" cy="1323439"/>
            </a:xfrm>
            <a:prstGeom prst="rect">
              <a:avLst/>
            </a:prstGeom>
            <a:noFill/>
          </p:spPr>
          <p:txBody>
            <a:bodyPr wrap="square" rtlCol="0">
              <a:spAutoFit/>
            </a:bodyPr>
            <a:lstStyle/>
            <a:p>
              <a:pPr marL="169863" lvl="0"/>
              <a:r>
                <a:rPr lang="en-US" sz="2000" dirty="0">
                  <a:solidFill>
                    <a:srgbClr val="000000"/>
                  </a:solidFill>
                </a:rPr>
                <a:t>⬆ % of high VL patients scheduled for F/U appointment from ___ to 50%</a:t>
              </a:r>
            </a:p>
          </p:txBody>
        </p:sp>
      </p:grpSp>
      <p:grpSp>
        <p:nvGrpSpPr>
          <p:cNvPr id="15" name="Group 14"/>
          <p:cNvGrpSpPr/>
          <p:nvPr/>
        </p:nvGrpSpPr>
        <p:grpSpPr>
          <a:xfrm>
            <a:off x="7343435" y="3810545"/>
            <a:ext cx="3473791" cy="2233901"/>
            <a:chOff x="1207383" y="1409164"/>
            <a:chExt cx="3066462" cy="2233901"/>
          </a:xfrm>
        </p:grpSpPr>
        <p:sp>
          <p:nvSpPr>
            <p:cNvPr id="16" name="Rectangle 15"/>
            <p:cNvSpPr/>
            <p:nvPr/>
          </p:nvSpPr>
          <p:spPr>
            <a:xfrm>
              <a:off x="1207383" y="1409164"/>
              <a:ext cx="3066462" cy="2233901"/>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7" name="TextBox 16"/>
            <p:cNvSpPr txBox="1"/>
            <p:nvPr/>
          </p:nvSpPr>
          <p:spPr>
            <a:xfrm>
              <a:off x="1235055" y="1534754"/>
              <a:ext cx="2982095" cy="1015663"/>
            </a:xfrm>
            <a:prstGeom prst="rect">
              <a:avLst/>
            </a:prstGeom>
            <a:noFill/>
          </p:spPr>
          <p:txBody>
            <a:bodyPr wrap="square" rtlCol="0">
              <a:spAutoFit/>
            </a:bodyPr>
            <a:lstStyle/>
            <a:p>
              <a:pPr marL="169863" lvl="0"/>
              <a:r>
                <a:rPr lang="en-US" sz="2000" dirty="0">
                  <a:solidFill>
                    <a:srgbClr val="000000"/>
                  </a:solidFill>
                </a:rPr>
                <a:t>Test new Daily High VL Tracking Log on Tuesdays &amp; Thursdays 12-22 July</a:t>
              </a:r>
            </a:p>
          </p:txBody>
        </p:sp>
      </p:grpSp>
      <p:graphicFrame>
        <p:nvGraphicFramePr>
          <p:cNvPr id="4" name="Content Placeholder 3"/>
          <p:cNvGraphicFramePr>
            <a:graphicFrameLocks noGrp="1"/>
          </p:cNvGraphicFramePr>
          <p:nvPr>
            <p:ph idx="1"/>
            <p:extLst/>
          </p:nvPr>
        </p:nvGraphicFramePr>
        <p:xfrm>
          <a:off x="685800" y="1028701"/>
          <a:ext cx="10972800"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685801" y="254001"/>
            <a:ext cx="10131425" cy="596899"/>
          </a:xfrm>
        </p:spPr>
        <p:txBody>
          <a:bodyPr>
            <a:normAutofit fontScale="90000"/>
          </a:bodyPr>
          <a:lstStyle/>
          <a:p>
            <a:r>
              <a:rPr lang="en-US" dirty="0"/>
              <a:t>PDSA - Small Test of Chance (July)</a:t>
            </a:r>
          </a:p>
        </p:txBody>
      </p:sp>
    </p:spTree>
    <p:extLst>
      <p:ext uri="{BB962C8B-B14F-4D97-AF65-F5344CB8AC3E}">
        <p14:creationId xmlns:p14="http://schemas.microsoft.com/office/powerpoint/2010/main" val="774615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6B9A1-F8A2-1F40-9C09-B2D62C7E2396}"/>
              </a:ext>
            </a:extLst>
          </p:cNvPr>
          <p:cNvPicPr>
            <a:picLocks noChangeAspect="1"/>
          </p:cNvPicPr>
          <p:nvPr/>
        </p:nvPicPr>
        <p:blipFill>
          <a:blip r:embed="rId2"/>
          <a:stretch>
            <a:fillRect/>
          </a:stretch>
        </p:blipFill>
        <p:spPr>
          <a:xfrm>
            <a:off x="3405874" y="0"/>
            <a:ext cx="5380252" cy="6858000"/>
          </a:xfrm>
          <a:prstGeom prst="rect">
            <a:avLst/>
          </a:prstGeom>
        </p:spPr>
      </p:pic>
      <p:sp>
        <p:nvSpPr>
          <p:cNvPr id="3" name="TextBox 2">
            <a:extLst>
              <a:ext uri="{FF2B5EF4-FFF2-40B4-BE49-F238E27FC236}">
                <a16:creationId xmlns:a16="http://schemas.microsoft.com/office/drawing/2014/main" id="{4BBBA57C-F2F6-A841-9069-60208BF34749}"/>
              </a:ext>
            </a:extLst>
          </p:cNvPr>
          <p:cNvSpPr txBox="1"/>
          <p:nvPr/>
        </p:nvSpPr>
        <p:spPr>
          <a:xfrm>
            <a:off x="9750582" y="5948127"/>
            <a:ext cx="1999202" cy="369332"/>
          </a:xfrm>
          <a:prstGeom prst="rect">
            <a:avLst/>
          </a:prstGeom>
          <a:noFill/>
          <a:ln w="57150">
            <a:solidFill>
              <a:schemeClr val="accent2"/>
            </a:solidFill>
          </a:ln>
        </p:spPr>
        <p:txBody>
          <a:bodyPr wrap="none" rtlCol="0">
            <a:spAutoFit/>
          </a:bodyPr>
          <a:lstStyle/>
          <a:p>
            <a:r>
              <a:rPr lang="en-US" dirty="0"/>
              <a:t>QI Workbook, p. 12</a:t>
            </a:r>
          </a:p>
        </p:txBody>
      </p:sp>
    </p:spTree>
    <p:extLst>
      <p:ext uri="{BB962C8B-B14F-4D97-AF65-F5344CB8AC3E}">
        <p14:creationId xmlns:p14="http://schemas.microsoft.com/office/powerpoint/2010/main" val="2077790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Management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8669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fontScale="90000"/>
          </a:bodyPr>
          <a:lstStyle/>
          <a:p>
            <a:r>
              <a:rPr lang="en-US" dirty="0"/>
              <a:t>Quality Improvement</a:t>
            </a:r>
            <a:br>
              <a:rPr lang="en-US" dirty="0"/>
            </a:br>
            <a:r>
              <a:rPr lang="en-US" dirty="0"/>
              <a:t>Overview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5373747"/>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8963" y="80962"/>
            <a:ext cx="4368799" cy="3357734"/>
          </a:xfrm>
          <a:prstGeom prst="rect">
            <a:avLst/>
          </a:prstGeom>
        </p:spPr>
      </p:pic>
      <p:grpSp>
        <p:nvGrpSpPr>
          <p:cNvPr id="6" name="Group 2"/>
          <p:cNvGrpSpPr>
            <a:grpSpLocks/>
          </p:cNvGrpSpPr>
          <p:nvPr/>
        </p:nvGrpSpPr>
        <p:grpSpPr bwMode="auto">
          <a:xfrm>
            <a:off x="0" y="5751514"/>
            <a:ext cx="11582400" cy="1084261"/>
            <a:chOff x="45" y="762"/>
            <a:chExt cx="5649" cy="683"/>
          </a:xfrm>
        </p:grpSpPr>
        <p:sp>
          <p:nvSpPr>
            <p:cNvPr id="7" name="Freeform 3"/>
            <p:cNvSpPr>
              <a:spLocks/>
            </p:cNvSpPr>
            <p:nvPr/>
          </p:nvSpPr>
          <p:spPr bwMode="blackWhite">
            <a:xfrm>
              <a:off x="45" y="778"/>
              <a:ext cx="714"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8" name="Rectangle 4"/>
            <p:cNvSpPr>
              <a:spLocks noChangeArrowheads="1"/>
            </p:cNvSpPr>
            <p:nvPr/>
          </p:nvSpPr>
          <p:spPr bwMode="blackWhite">
            <a:xfrm>
              <a:off x="263" y="1040"/>
              <a:ext cx="400"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Define</a:t>
              </a:r>
            </a:p>
          </p:txBody>
        </p:sp>
        <p:sp>
          <p:nvSpPr>
            <p:cNvPr id="9" name="Freeform 5"/>
            <p:cNvSpPr>
              <a:spLocks/>
            </p:cNvSpPr>
            <p:nvPr/>
          </p:nvSpPr>
          <p:spPr bwMode="blackWhite">
            <a:xfrm>
              <a:off x="738" y="762"/>
              <a:ext cx="737"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0" name="Rectangle 6"/>
            <p:cNvSpPr>
              <a:spLocks noChangeArrowheads="1"/>
            </p:cNvSpPr>
            <p:nvPr/>
          </p:nvSpPr>
          <p:spPr bwMode="blackWhite">
            <a:xfrm>
              <a:off x="867" y="1040"/>
              <a:ext cx="531"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Measure</a:t>
              </a:r>
            </a:p>
          </p:txBody>
        </p:sp>
        <p:sp>
          <p:nvSpPr>
            <p:cNvPr id="11" name="Freeform 7"/>
            <p:cNvSpPr>
              <a:spLocks/>
            </p:cNvSpPr>
            <p:nvPr/>
          </p:nvSpPr>
          <p:spPr bwMode="blackWhite">
            <a:xfrm>
              <a:off x="1470" y="770"/>
              <a:ext cx="715"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2" name="Rectangle 8"/>
            <p:cNvSpPr>
              <a:spLocks noChangeArrowheads="1"/>
            </p:cNvSpPr>
            <p:nvPr/>
          </p:nvSpPr>
          <p:spPr bwMode="blackWhite">
            <a:xfrm>
              <a:off x="1618" y="1040"/>
              <a:ext cx="57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Analyze</a:t>
              </a:r>
            </a:p>
          </p:txBody>
        </p:sp>
        <p:sp>
          <p:nvSpPr>
            <p:cNvPr id="13" name="Freeform 9"/>
            <p:cNvSpPr>
              <a:spLocks/>
            </p:cNvSpPr>
            <p:nvPr/>
          </p:nvSpPr>
          <p:spPr bwMode="blackWhite">
            <a:xfrm>
              <a:off x="3380" y="762"/>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4" name="Rectangle 10"/>
            <p:cNvSpPr>
              <a:spLocks noChangeArrowheads="1"/>
            </p:cNvSpPr>
            <p:nvPr/>
          </p:nvSpPr>
          <p:spPr bwMode="blackWhite">
            <a:xfrm>
              <a:off x="3664" y="1000"/>
              <a:ext cx="486"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Improve</a:t>
              </a:r>
            </a:p>
          </p:txBody>
        </p:sp>
        <p:sp>
          <p:nvSpPr>
            <p:cNvPr id="15" name="Freeform 11"/>
            <p:cNvSpPr>
              <a:spLocks/>
            </p:cNvSpPr>
            <p:nvPr/>
          </p:nvSpPr>
          <p:spPr bwMode="blackWhite">
            <a:xfrm>
              <a:off x="4601" y="778"/>
              <a:ext cx="1093" cy="667"/>
            </a:xfrm>
            <a:custGeom>
              <a:avLst/>
              <a:gdLst>
                <a:gd name="T0" fmla="*/ 959 w 1093"/>
                <a:gd name="T1" fmla="*/ 0 h 667"/>
                <a:gd name="T2" fmla="*/ 0 w 1093"/>
                <a:gd name="T3" fmla="*/ 0 h 667"/>
                <a:gd name="T4" fmla="*/ 133 w 1093"/>
                <a:gd name="T5" fmla="*/ 333 h 667"/>
                <a:gd name="T6" fmla="*/ 0 w 1093"/>
                <a:gd name="T7" fmla="*/ 666 h 667"/>
                <a:gd name="T8" fmla="*/ 959 w 1093"/>
                <a:gd name="T9" fmla="*/ 666 h 667"/>
                <a:gd name="T10" fmla="*/ 1092 w 1093"/>
                <a:gd name="T11" fmla="*/ 333 h 667"/>
                <a:gd name="T12" fmla="*/ 959 w 1093"/>
                <a:gd name="T13" fmla="*/ 0 h 667"/>
                <a:gd name="T14" fmla="*/ 0 60000 65536"/>
                <a:gd name="T15" fmla="*/ 0 60000 65536"/>
                <a:gd name="T16" fmla="*/ 0 60000 65536"/>
                <a:gd name="T17" fmla="*/ 0 60000 65536"/>
                <a:gd name="T18" fmla="*/ 0 60000 65536"/>
                <a:gd name="T19" fmla="*/ 0 60000 65536"/>
                <a:gd name="T20" fmla="*/ 0 60000 65536"/>
                <a:gd name="T21" fmla="*/ 0 w 1093"/>
                <a:gd name="T22" fmla="*/ 0 h 667"/>
                <a:gd name="T23" fmla="*/ 1093 w 1093"/>
                <a:gd name="T24" fmla="*/ 667 h 6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3" h="667">
                  <a:moveTo>
                    <a:pt x="959" y="0"/>
                  </a:moveTo>
                  <a:lnTo>
                    <a:pt x="0" y="0"/>
                  </a:lnTo>
                  <a:lnTo>
                    <a:pt x="133" y="333"/>
                  </a:lnTo>
                  <a:lnTo>
                    <a:pt x="0" y="666"/>
                  </a:lnTo>
                  <a:lnTo>
                    <a:pt x="959" y="666"/>
                  </a:lnTo>
                  <a:lnTo>
                    <a:pt x="1092" y="333"/>
                  </a:lnTo>
                  <a:lnTo>
                    <a:pt x="959" y="0"/>
                  </a:lnTo>
                </a:path>
              </a:pathLst>
            </a:custGeom>
            <a:solidFill>
              <a:schemeClr val="accent6"/>
            </a:solidFill>
            <a:ln w="9525">
              <a:noFill/>
              <a:round/>
              <a:headEnd/>
              <a:tailEnd/>
            </a:ln>
          </p:spPr>
          <p:txBody>
            <a:bodyPr/>
            <a:lstStyle/>
            <a:p>
              <a:endParaRPr lang="en-US"/>
            </a:p>
          </p:txBody>
        </p:sp>
        <p:sp>
          <p:nvSpPr>
            <p:cNvPr id="16" name="Rectangle 12"/>
            <p:cNvSpPr>
              <a:spLocks noChangeArrowheads="1"/>
            </p:cNvSpPr>
            <p:nvPr/>
          </p:nvSpPr>
          <p:spPr bwMode="blackWhite">
            <a:xfrm>
              <a:off x="4857" y="1000"/>
              <a:ext cx="445" cy="194"/>
            </a:xfrm>
            <a:prstGeom prst="rect">
              <a:avLst/>
            </a:prstGeom>
            <a:noFill/>
            <a:ln w="9525">
              <a:noFill/>
              <a:miter lim="800000"/>
              <a:headEnd/>
              <a:tailEnd/>
            </a:ln>
          </p:spPr>
          <p:txBody>
            <a:bodyPr wrap="none" lIns="0" tIns="0" rIns="0" bIns="0">
              <a:spAutoFit/>
            </a:bodyPr>
            <a:lstStyle/>
            <a:p>
              <a:pPr eaLnBrk="0" hangingPunct="0"/>
              <a:r>
                <a:rPr lang="en-US" sz="2000" b="1" dirty="0">
                  <a:solidFill>
                    <a:schemeClr val="bg1"/>
                  </a:solidFill>
                  <a:latin typeface="Arial" charset="0"/>
                </a:rPr>
                <a:t>Control</a:t>
              </a:r>
            </a:p>
          </p:txBody>
        </p:sp>
      </p:grpSp>
    </p:spTree>
    <p:extLst>
      <p:ext uri="{BB962C8B-B14F-4D97-AF65-F5344CB8AC3E}">
        <p14:creationId xmlns:p14="http://schemas.microsoft.com/office/powerpoint/2010/main" val="296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lnSpcReduction="10000"/>
          </a:bodyPr>
          <a:lstStyle/>
          <a:p>
            <a:r>
              <a:rPr lang="en-US" b="1" dirty="0"/>
              <a:t>Project Folder</a:t>
            </a:r>
            <a:r>
              <a:rPr lang="en-US" dirty="0"/>
              <a:t>, to include:</a:t>
            </a:r>
          </a:p>
          <a:p>
            <a:pPr lvl="1"/>
            <a:r>
              <a:rPr lang="en-US" dirty="0"/>
              <a:t>Process Map </a:t>
            </a:r>
            <a:r>
              <a:rPr lang="mr-IN" dirty="0"/>
              <a:t>–</a:t>
            </a:r>
            <a:r>
              <a:rPr lang="en-US" dirty="0"/>
              <a:t> Current State &amp; Table</a:t>
            </a:r>
          </a:p>
          <a:p>
            <a:pPr lvl="1"/>
            <a:r>
              <a:rPr lang="en-US" dirty="0"/>
              <a:t>Project Outline &amp; Plans </a:t>
            </a:r>
            <a:r>
              <a:rPr lang="mr-IN" dirty="0"/>
              <a:t>–</a:t>
            </a:r>
            <a:r>
              <a:rPr lang="en-US" dirty="0"/>
              <a:t> Action &amp; Communication</a:t>
            </a:r>
          </a:p>
          <a:p>
            <a:pPr lvl="1"/>
            <a:r>
              <a:rPr lang="en-US" dirty="0"/>
              <a:t>Data </a:t>
            </a:r>
            <a:r>
              <a:rPr lang="mr-IN" dirty="0"/>
              <a:t>–</a:t>
            </a:r>
            <a:r>
              <a:rPr lang="en-US" dirty="0"/>
              <a:t> Collection Plan, Collection Tool with Raw Data; Data Display</a:t>
            </a:r>
          </a:p>
          <a:p>
            <a:pPr lvl="1"/>
            <a:r>
              <a:rPr lang="en-US" dirty="0"/>
              <a:t>Solutions </a:t>
            </a:r>
            <a:r>
              <a:rPr lang="mr-IN" dirty="0"/>
              <a:t>–</a:t>
            </a:r>
            <a:r>
              <a:rPr lang="en-US" dirty="0"/>
              <a:t> PDCAs, Standard Work; Training Matrix</a:t>
            </a:r>
          </a:p>
          <a:p>
            <a:pPr lvl="1"/>
            <a:r>
              <a:rPr lang="en-US" dirty="0"/>
              <a:t>Project History </a:t>
            </a:r>
            <a:r>
              <a:rPr lang="mr-IN" dirty="0"/>
              <a:t>–</a:t>
            </a:r>
            <a:r>
              <a:rPr lang="en-US" dirty="0"/>
              <a:t> Lessons learned</a:t>
            </a:r>
          </a:p>
          <a:p>
            <a:r>
              <a:rPr lang="en-US" b="1" dirty="0"/>
              <a:t>Learning Board</a:t>
            </a:r>
          </a:p>
          <a:p>
            <a:r>
              <a:rPr lang="en-US" b="1" dirty="0"/>
              <a:t>Meeting Facilitation</a:t>
            </a:r>
          </a:p>
          <a:p>
            <a:pPr lvl="1"/>
            <a:r>
              <a:rPr lang="en-US" dirty="0"/>
              <a:t>Meeting Agenda</a:t>
            </a:r>
          </a:p>
          <a:p>
            <a:pPr lvl="1"/>
            <a:r>
              <a:rPr lang="en-US" dirty="0"/>
              <a:t>Calendar of all Team Meetings &amp; Learning Sessions</a:t>
            </a:r>
          </a:p>
          <a:p>
            <a:r>
              <a:rPr lang="en-US" b="1" dirty="0"/>
              <a:t>Action Plan</a:t>
            </a:r>
          </a:p>
          <a:p>
            <a:r>
              <a:rPr lang="en-US" b="1" dirty="0"/>
              <a:t>Communication Plan</a:t>
            </a:r>
          </a:p>
          <a:p>
            <a:endParaRPr lang="en-US" dirty="0"/>
          </a:p>
          <a:p>
            <a:endParaRPr lang="en-US" dirty="0"/>
          </a:p>
        </p:txBody>
      </p:sp>
      <p:sp>
        <p:nvSpPr>
          <p:cNvPr id="4" name="Vertical Scroll 3"/>
          <p:cNvSpPr/>
          <p:nvPr/>
        </p:nvSpPr>
        <p:spPr>
          <a:xfrm>
            <a:off x="8339959" y="365125"/>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176578E-D454-7E4F-9AE5-F0AA668B3042}"/>
              </a:ext>
            </a:extLst>
          </p:cNvPr>
          <p:cNvSpPr txBox="1"/>
          <p:nvPr/>
        </p:nvSpPr>
        <p:spPr>
          <a:xfrm>
            <a:off x="9309776" y="6089650"/>
            <a:ext cx="2037674" cy="369332"/>
          </a:xfrm>
          <a:prstGeom prst="rect">
            <a:avLst/>
          </a:prstGeom>
          <a:noFill/>
          <a:ln w="76200">
            <a:solidFill>
              <a:schemeClr val="accent2"/>
            </a:solidFill>
          </a:ln>
        </p:spPr>
        <p:txBody>
          <a:bodyPr wrap="none" rtlCol="0">
            <a:spAutoFit/>
          </a:bodyPr>
          <a:lstStyle/>
          <a:p>
            <a:r>
              <a:rPr lang="en-US" dirty="0"/>
              <a:t>Workbook, p. 15-26</a:t>
            </a:r>
          </a:p>
        </p:txBody>
      </p:sp>
    </p:spTree>
    <p:extLst>
      <p:ext uri="{BB962C8B-B14F-4D97-AF65-F5344CB8AC3E}">
        <p14:creationId xmlns:p14="http://schemas.microsoft.com/office/powerpoint/2010/main" val="627287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0252259"/>
              </p:ext>
            </p:extLst>
          </p:nvPr>
        </p:nvGraphicFramePr>
        <p:xfrm>
          <a:off x="3790122" y="556591"/>
          <a:ext cx="7563678" cy="5804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69680" y="781878"/>
            <a:ext cx="4543103" cy="1200329"/>
          </a:xfrm>
          <a:prstGeom prst="rect">
            <a:avLst/>
          </a:prstGeom>
          <a:noFill/>
        </p:spPr>
        <p:txBody>
          <a:bodyPr wrap="none" rtlCol="0">
            <a:spAutoFit/>
          </a:bodyPr>
          <a:lstStyle/>
          <a:p>
            <a:r>
              <a:rPr lang="en-US" sz="2400" b="1" dirty="0"/>
              <a:t>Project Management</a:t>
            </a:r>
            <a:r>
              <a:rPr lang="en-US" sz="2400" dirty="0"/>
              <a:t>: </a:t>
            </a:r>
          </a:p>
          <a:p>
            <a:r>
              <a:rPr lang="en-US" sz="2400" dirty="0"/>
              <a:t>Key Implementation Elements of a </a:t>
            </a:r>
          </a:p>
          <a:p>
            <a:r>
              <a:rPr lang="en-US" sz="2400" dirty="0"/>
              <a:t>Successful Improvement Project</a:t>
            </a:r>
          </a:p>
        </p:txBody>
      </p:sp>
    </p:spTree>
    <p:extLst>
      <p:ext uri="{BB962C8B-B14F-4D97-AF65-F5344CB8AC3E}">
        <p14:creationId xmlns:p14="http://schemas.microsoft.com/office/powerpoint/2010/main" val="799087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844"/>
            <a:ext cx="10515600" cy="1325563"/>
          </a:xfrm>
        </p:spPr>
        <p:txBody>
          <a:bodyPr/>
          <a:lstStyle/>
          <a:p>
            <a:r>
              <a:rPr lang="en-US" dirty="0"/>
              <a:t>Project Folder</a:t>
            </a:r>
            <a:r>
              <a:rPr lang="en-US"/>
              <a:t>: </a:t>
            </a:r>
            <a:br>
              <a:rPr lang="en-US"/>
            </a:br>
            <a:r>
              <a:rPr lang="en-US" sz="2400"/>
              <a:t>The </a:t>
            </a:r>
            <a:r>
              <a:rPr lang="en-US" sz="2400" dirty="0"/>
              <a:t>Central Repository of Project Knowledge</a:t>
            </a:r>
          </a:p>
        </p:txBody>
      </p:sp>
      <p:sp>
        <p:nvSpPr>
          <p:cNvPr id="3" name="Vertical Scroll 2"/>
          <p:cNvSpPr/>
          <p:nvPr/>
        </p:nvSpPr>
        <p:spPr>
          <a:xfrm>
            <a:off x="9156928" y="302645"/>
            <a:ext cx="1033272" cy="1143000"/>
          </a:xfrm>
          <a:prstGeom prst="verticalScroll">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ultidocument 3"/>
          <p:cNvSpPr/>
          <p:nvPr/>
        </p:nvSpPr>
        <p:spPr>
          <a:xfrm>
            <a:off x="901347" y="3498573"/>
            <a:ext cx="1709861" cy="1212947"/>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cument 4"/>
          <p:cNvSpPr/>
          <p:nvPr/>
        </p:nvSpPr>
        <p:spPr>
          <a:xfrm>
            <a:off x="4505938" y="1479669"/>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cument 5"/>
          <p:cNvSpPr/>
          <p:nvPr/>
        </p:nvSpPr>
        <p:spPr>
          <a:xfrm>
            <a:off x="6096000" y="2369090"/>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cument 6"/>
          <p:cNvSpPr/>
          <p:nvPr/>
        </p:nvSpPr>
        <p:spPr>
          <a:xfrm>
            <a:off x="6844748" y="3660140"/>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cument 7"/>
          <p:cNvSpPr/>
          <p:nvPr/>
        </p:nvSpPr>
        <p:spPr>
          <a:xfrm>
            <a:off x="6096000" y="4887973"/>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cument 8"/>
          <p:cNvSpPr/>
          <p:nvPr/>
        </p:nvSpPr>
        <p:spPr>
          <a:xfrm>
            <a:off x="4505938" y="5593386"/>
            <a:ext cx="914400" cy="612648"/>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2611208" y="2003105"/>
            <a:ext cx="2007075" cy="1495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611208" y="2929231"/>
            <a:ext cx="3590809" cy="809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7" idx="1"/>
          </p:cNvCxnSpPr>
          <p:nvPr/>
        </p:nvCxnSpPr>
        <p:spPr>
          <a:xfrm flipV="1">
            <a:off x="2558729" y="3966464"/>
            <a:ext cx="4286019" cy="45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52182" y="4379383"/>
            <a:ext cx="3643818" cy="542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72139" y="4487304"/>
            <a:ext cx="2133799" cy="110608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420338" y="1492200"/>
            <a:ext cx="2067297" cy="369332"/>
          </a:xfrm>
          <a:prstGeom prst="rect">
            <a:avLst/>
          </a:prstGeom>
          <a:noFill/>
        </p:spPr>
        <p:txBody>
          <a:bodyPr wrap="none" rtlCol="0">
            <a:spAutoFit/>
          </a:bodyPr>
          <a:lstStyle/>
          <a:p>
            <a:r>
              <a:rPr lang="en-US" dirty="0"/>
              <a:t>Process Map / Table</a:t>
            </a:r>
          </a:p>
        </p:txBody>
      </p:sp>
      <p:sp>
        <p:nvSpPr>
          <p:cNvPr id="33" name="TextBox 32"/>
          <p:cNvSpPr txBox="1"/>
          <p:nvPr/>
        </p:nvSpPr>
        <p:spPr>
          <a:xfrm>
            <a:off x="7017923" y="2381507"/>
            <a:ext cx="3308213" cy="646331"/>
          </a:xfrm>
          <a:prstGeom prst="rect">
            <a:avLst/>
          </a:prstGeom>
          <a:noFill/>
        </p:spPr>
        <p:txBody>
          <a:bodyPr wrap="none" rtlCol="0">
            <a:spAutoFit/>
          </a:bodyPr>
          <a:lstStyle/>
          <a:p>
            <a:r>
              <a:rPr lang="en-US" dirty="0"/>
              <a:t>Project Outline</a:t>
            </a:r>
          </a:p>
          <a:p>
            <a:r>
              <a:rPr lang="en-US" dirty="0"/>
              <a:t>Plans </a:t>
            </a:r>
            <a:r>
              <a:rPr lang="mr-IN" dirty="0"/>
              <a:t>–</a:t>
            </a:r>
            <a:r>
              <a:rPr lang="en-US" dirty="0"/>
              <a:t> Action &amp; Communication</a:t>
            </a:r>
          </a:p>
        </p:txBody>
      </p:sp>
      <p:sp>
        <p:nvSpPr>
          <p:cNvPr id="34" name="TextBox 33"/>
          <p:cNvSpPr txBox="1"/>
          <p:nvPr/>
        </p:nvSpPr>
        <p:spPr>
          <a:xfrm>
            <a:off x="7759148" y="3693384"/>
            <a:ext cx="4219617" cy="646331"/>
          </a:xfrm>
          <a:prstGeom prst="rect">
            <a:avLst/>
          </a:prstGeom>
          <a:noFill/>
        </p:spPr>
        <p:txBody>
          <a:bodyPr wrap="none" rtlCol="0">
            <a:spAutoFit/>
          </a:bodyPr>
          <a:lstStyle/>
          <a:p>
            <a:r>
              <a:rPr lang="en-US" dirty="0"/>
              <a:t>Data </a:t>
            </a:r>
            <a:r>
              <a:rPr lang="mr-IN" dirty="0"/>
              <a:t>–</a:t>
            </a:r>
            <a:r>
              <a:rPr lang="en-US" dirty="0"/>
              <a:t> Collection Plans, Logs w/ Raw Data; </a:t>
            </a:r>
          </a:p>
          <a:p>
            <a:r>
              <a:rPr lang="en-US" dirty="0"/>
              <a:t>Display</a:t>
            </a:r>
          </a:p>
        </p:txBody>
      </p:sp>
      <p:sp>
        <p:nvSpPr>
          <p:cNvPr id="35" name="TextBox 34"/>
          <p:cNvSpPr txBox="1"/>
          <p:nvPr/>
        </p:nvSpPr>
        <p:spPr>
          <a:xfrm>
            <a:off x="7023652" y="5043084"/>
            <a:ext cx="4918975" cy="369332"/>
          </a:xfrm>
          <a:prstGeom prst="rect">
            <a:avLst/>
          </a:prstGeom>
          <a:noFill/>
        </p:spPr>
        <p:txBody>
          <a:bodyPr wrap="none" rtlCol="0">
            <a:spAutoFit/>
          </a:bodyPr>
          <a:lstStyle/>
          <a:p>
            <a:r>
              <a:rPr lang="en-US" dirty="0"/>
              <a:t>Solutions </a:t>
            </a:r>
            <a:r>
              <a:rPr lang="mr-IN" dirty="0"/>
              <a:t>–</a:t>
            </a:r>
            <a:r>
              <a:rPr lang="en-US" dirty="0"/>
              <a:t> PDCAs; Standard Work; Training Matrix</a:t>
            </a:r>
          </a:p>
        </p:txBody>
      </p:sp>
      <p:sp>
        <p:nvSpPr>
          <p:cNvPr id="36" name="TextBox 35"/>
          <p:cNvSpPr txBox="1"/>
          <p:nvPr/>
        </p:nvSpPr>
        <p:spPr>
          <a:xfrm>
            <a:off x="5420338" y="5803874"/>
            <a:ext cx="3447354" cy="369332"/>
          </a:xfrm>
          <a:prstGeom prst="rect">
            <a:avLst/>
          </a:prstGeom>
          <a:noFill/>
        </p:spPr>
        <p:txBody>
          <a:bodyPr wrap="none" rtlCol="0">
            <a:spAutoFit/>
          </a:bodyPr>
          <a:lstStyle/>
          <a:p>
            <a:r>
              <a:rPr lang="en-US" dirty="0"/>
              <a:t>Project History </a:t>
            </a:r>
            <a:r>
              <a:rPr lang="mr-IN" dirty="0"/>
              <a:t>–</a:t>
            </a:r>
            <a:r>
              <a:rPr lang="en-US" dirty="0"/>
              <a:t> Lessons Learned</a:t>
            </a:r>
          </a:p>
        </p:txBody>
      </p:sp>
      <p:sp>
        <p:nvSpPr>
          <p:cNvPr id="20" name="TextBox 19">
            <a:extLst>
              <a:ext uri="{FF2B5EF4-FFF2-40B4-BE49-F238E27FC236}">
                <a16:creationId xmlns:a16="http://schemas.microsoft.com/office/drawing/2014/main" id="{526E5CB4-A1FB-BB4C-91CC-98713247141A}"/>
              </a:ext>
            </a:extLst>
          </p:cNvPr>
          <p:cNvSpPr txBox="1"/>
          <p:nvPr/>
        </p:nvSpPr>
        <p:spPr>
          <a:xfrm>
            <a:off x="9620697" y="6038532"/>
            <a:ext cx="1733103" cy="369332"/>
          </a:xfrm>
          <a:prstGeom prst="rect">
            <a:avLst/>
          </a:prstGeom>
          <a:noFill/>
          <a:ln w="76200">
            <a:solidFill>
              <a:schemeClr val="accent2"/>
            </a:solidFill>
          </a:ln>
        </p:spPr>
        <p:txBody>
          <a:bodyPr wrap="none" rtlCol="0">
            <a:spAutoFit/>
          </a:bodyPr>
          <a:lstStyle/>
          <a:p>
            <a:r>
              <a:rPr lang="en-US" dirty="0"/>
              <a:t>Workbook, p. 18</a:t>
            </a:r>
          </a:p>
        </p:txBody>
      </p:sp>
    </p:spTree>
    <p:extLst>
      <p:ext uri="{BB962C8B-B14F-4D97-AF65-F5344CB8AC3E}">
        <p14:creationId xmlns:p14="http://schemas.microsoft.com/office/powerpoint/2010/main" val="2115632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88BBF6-83FD-9C4E-8720-70E5387F7FC3}"/>
              </a:ext>
            </a:extLst>
          </p:cNvPr>
          <p:cNvSpPr>
            <a:spLocks noGrp="1"/>
          </p:cNvSpPr>
          <p:nvPr>
            <p:ph type="title"/>
          </p:nvPr>
        </p:nvSpPr>
        <p:spPr>
          <a:xfrm>
            <a:off x="458221" y="-179614"/>
            <a:ext cx="3932237" cy="1600200"/>
          </a:xfrm>
        </p:spPr>
        <p:txBody>
          <a:bodyPr/>
          <a:lstStyle/>
          <a:p>
            <a:r>
              <a:rPr lang="en-US" b="1" dirty="0"/>
              <a:t>Learning Board</a:t>
            </a:r>
          </a:p>
        </p:txBody>
      </p:sp>
      <p:pic>
        <p:nvPicPr>
          <p:cNvPr id="4" name="Picture 3">
            <a:extLst>
              <a:ext uri="{FF2B5EF4-FFF2-40B4-BE49-F238E27FC236}">
                <a16:creationId xmlns:a16="http://schemas.microsoft.com/office/drawing/2014/main" id="{F167CDC4-D536-FD4C-B308-A0362870EAA6}"/>
              </a:ext>
            </a:extLst>
          </p:cNvPr>
          <p:cNvPicPr>
            <a:picLocks noChangeAspect="1"/>
          </p:cNvPicPr>
          <p:nvPr/>
        </p:nvPicPr>
        <p:blipFill>
          <a:blip r:embed="rId2"/>
          <a:stretch>
            <a:fillRect/>
          </a:stretch>
        </p:blipFill>
        <p:spPr>
          <a:xfrm>
            <a:off x="3597729" y="759278"/>
            <a:ext cx="7587343" cy="5690507"/>
          </a:xfrm>
          <a:prstGeom prst="rect">
            <a:avLst/>
          </a:prstGeom>
        </p:spPr>
      </p:pic>
      <p:sp>
        <p:nvSpPr>
          <p:cNvPr id="8" name="TextBox 7">
            <a:extLst>
              <a:ext uri="{FF2B5EF4-FFF2-40B4-BE49-F238E27FC236}">
                <a16:creationId xmlns:a16="http://schemas.microsoft.com/office/drawing/2014/main" id="{7D40E2E0-4CC6-8F40-913C-760726B3B9B9}"/>
              </a:ext>
            </a:extLst>
          </p:cNvPr>
          <p:cNvSpPr txBox="1"/>
          <p:nvPr/>
        </p:nvSpPr>
        <p:spPr>
          <a:xfrm>
            <a:off x="719650" y="5800054"/>
            <a:ext cx="2037674" cy="369332"/>
          </a:xfrm>
          <a:prstGeom prst="rect">
            <a:avLst/>
          </a:prstGeom>
          <a:noFill/>
          <a:ln w="76200">
            <a:solidFill>
              <a:schemeClr val="accent2"/>
            </a:solidFill>
          </a:ln>
        </p:spPr>
        <p:txBody>
          <a:bodyPr wrap="none" rtlCol="0">
            <a:spAutoFit/>
          </a:bodyPr>
          <a:lstStyle/>
          <a:p>
            <a:r>
              <a:rPr lang="en-US" dirty="0"/>
              <a:t>Workbook, p. 16-17</a:t>
            </a:r>
          </a:p>
        </p:txBody>
      </p:sp>
    </p:spTree>
    <p:extLst>
      <p:ext uri="{BB962C8B-B14F-4D97-AF65-F5344CB8AC3E}">
        <p14:creationId xmlns:p14="http://schemas.microsoft.com/office/powerpoint/2010/main" val="3182860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5259B766-151B-164D-B371-C6A80B837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829" y="0"/>
            <a:ext cx="6872447" cy="6872447"/>
          </a:xfrm>
          <a:prstGeom prst="rect">
            <a:avLst/>
          </a:prstGeom>
        </p:spPr>
      </p:pic>
      <p:sp>
        <p:nvSpPr>
          <p:cNvPr id="3" name="TextBox 2">
            <a:extLst>
              <a:ext uri="{FF2B5EF4-FFF2-40B4-BE49-F238E27FC236}">
                <a16:creationId xmlns:a16="http://schemas.microsoft.com/office/drawing/2014/main" id="{F10F45CB-40D9-9E43-93F3-134DF211FA27}"/>
              </a:ext>
            </a:extLst>
          </p:cNvPr>
          <p:cNvSpPr txBox="1"/>
          <p:nvPr/>
        </p:nvSpPr>
        <p:spPr>
          <a:xfrm>
            <a:off x="8507185" y="1387928"/>
            <a:ext cx="3325334" cy="2862322"/>
          </a:xfrm>
          <a:prstGeom prst="rect">
            <a:avLst/>
          </a:prstGeom>
          <a:noFill/>
        </p:spPr>
        <p:txBody>
          <a:bodyPr wrap="none" rtlCol="0">
            <a:spAutoFit/>
          </a:bodyPr>
          <a:lstStyle/>
          <a:p>
            <a:r>
              <a:rPr lang="en-US" sz="3600" dirty="0"/>
              <a:t>Two sides of the </a:t>
            </a:r>
          </a:p>
          <a:p>
            <a:r>
              <a:rPr lang="en-US" sz="3600" dirty="0"/>
              <a:t>Learning Board:</a:t>
            </a:r>
          </a:p>
          <a:p>
            <a:endParaRPr lang="en-US" sz="3600" dirty="0"/>
          </a:p>
          <a:p>
            <a:pPr marL="742950" indent="-742950">
              <a:buFont typeface="+mj-lt"/>
              <a:buAutoNum type="arabicPeriod"/>
            </a:pPr>
            <a:r>
              <a:rPr lang="en-US" sz="3600" dirty="0"/>
              <a:t>Project</a:t>
            </a:r>
          </a:p>
          <a:p>
            <a:pPr marL="742950" indent="-742950">
              <a:buFont typeface="+mj-lt"/>
              <a:buAutoNum type="arabicPeriod"/>
            </a:pPr>
            <a:r>
              <a:rPr lang="en-US" sz="3600" dirty="0"/>
              <a:t>Just Do It</a:t>
            </a:r>
          </a:p>
        </p:txBody>
      </p:sp>
      <p:sp>
        <p:nvSpPr>
          <p:cNvPr id="6" name="TextBox 5">
            <a:extLst>
              <a:ext uri="{FF2B5EF4-FFF2-40B4-BE49-F238E27FC236}">
                <a16:creationId xmlns:a16="http://schemas.microsoft.com/office/drawing/2014/main" id="{28AA46D2-9494-5446-B074-4A0AE8C19BA3}"/>
              </a:ext>
            </a:extLst>
          </p:cNvPr>
          <p:cNvSpPr txBox="1"/>
          <p:nvPr/>
        </p:nvSpPr>
        <p:spPr>
          <a:xfrm>
            <a:off x="2288528" y="2388203"/>
            <a:ext cx="1840119" cy="769441"/>
          </a:xfrm>
          <a:prstGeom prst="rect">
            <a:avLst/>
          </a:prstGeom>
          <a:noFill/>
        </p:spPr>
        <p:txBody>
          <a:bodyPr wrap="none" rtlCol="0">
            <a:spAutoFit/>
          </a:bodyPr>
          <a:lstStyle/>
          <a:p>
            <a:r>
              <a:rPr lang="en-US" sz="4400" b="1" dirty="0"/>
              <a:t>Project</a:t>
            </a:r>
          </a:p>
        </p:txBody>
      </p:sp>
      <p:sp>
        <p:nvSpPr>
          <p:cNvPr id="8" name="Rectangle 7">
            <a:extLst>
              <a:ext uri="{FF2B5EF4-FFF2-40B4-BE49-F238E27FC236}">
                <a16:creationId xmlns:a16="http://schemas.microsoft.com/office/drawing/2014/main" id="{95E755F7-BC50-BD4A-A944-087326FDEF7D}"/>
              </a:ext>
            </a:extLst>
          </p:cNvPr>
          <p:cNvSpPr/>
          <p:nvPr/>
        </p:nvSpPr>
        <p:spPr>
          <a:xfrm>
            <a:off x="5534785" y="3157644"/>
            <a:ext cx="2350387" cy="769441"/>
          </a:xfrm>
          <a:prstGeom prst="rect">
            <a:avLst/>
          </a:prstGeom>
        </p:spPr>
        <p:txBody>
          <a:bodyPr wrap="none">
            <a:spAutoFit/>
          </a:bodyPr>
          <a:lstStyle/>
          <a:p>
            <a:r>
              <a:rPr lang="en-US" sz="4400" b="1" dirty="0"/>
              <a:t>Just Do It</a:t>
            </a:r>
          </a:p>
        </p:txBody>
      </p:sp>
    </p:spTree>
    <p:extLst>
      <p:ext uri="{BB962C8B-B14F-4D97-AF65-F5344CB8AC3E}">
        <p14:creationId xmlns:p14="http://schemas.microsoft.com/office/powerpoint/2010/main" val="1402162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19350841"/>
              </p:ext>
            </p:extLst>
          </p:nvPr>
        </p:nvGraphicFramePr>
        <p:xfrm>
          <a:off x="1335386" y="438260"/>
          <a:ext cx="8820060" cy="6041369"/>
        </p:xfrm>
        <a:graphic>
          <a:graphicData uri="http://schemas.openxmlformats.org/drawingml/2006/table">
            <a:tbl>
              <a:tblPr firstRow="1" bandRow="1">
                <a:tableStyleId>{93296810-A885-4BE3-A3E7-6D5BEEA58F35}</a:tableStyleId>
              </a:tblPr>
              <a:tblGrid>
                <a:gridCol w="2017414">
                  <a:extLst>
                    <a:ext uri="{9D8B030D-6E8A-4147-A177-3AD203B41FA5}">
                      <a16:colId xmlns:a16="http://schemas.microsoft.com/office/drawing/2014/main" val="20000"/>
                    </a:ext>
                  </a:extLst>
                </a:gridCol>
                <a:gridCol w="3025251">
                  <a:extLst>
                    <a:ext uri="{9D8B030D-6E8A-4147-A177-3AD203B41FA5}">
                      <a16:colId xmlns:a16="http://schemas.microsoft.com/office/drawing/2014/main" val="20001"/>
                    </a:ext>
                  </a:extLst>
                </a:gridCol>
                <a:gridCol w="208280">
                  <a:extLst>
                    <a:ext uri="{9D8B030D-6E8A-4147-A177-3AD203B41FA5}">
                      <a16:colId xmlns:a16="http://schemas.microsoft.com/office/drawing/2014/main" val="20002"/>
                    </a:ext>
                  </a:extLst>
                </a:gridCol>
                <a:gridCol w="1375078">
                  <a:extLst>
                    <a:ext uri="{9D8B030D-6E8A-4147-A177-3AD203B41FA5}">
                      <a16:colId xmlns:a16="http://schemas.microsoft.com/office/drawing/2014/main" val="20003"/>
                    </a:ext>
                  </a:extLst>
                </a:gridCol>
                <a:gridCol w="1119351">
                  <a:extLst>
                    <a:ext uri="{9D8B030D-6E8A-4147-A177-3AD203B41FA5}">
                      <a16:colId xmlns:a16="http://schemas.microsoft.com/office/drawing/2014/main" val="20004"/>
                    </a:ext>
                  </a:extLst>
                </a:gridCol>
                <a:gridCol w="1074686">
                  <a:extLst>
                    <a:ext uri="{9D8B030D-6E8A-4147-A177-3AD203B41FA5}">
                      <a16:colId xmlns:a16="http://schemas.microsoft.com/office/drawing/2014/main" val="20005"/>
                    </a:ext>
                  </a:extLst>
                </a:gridCol>
              </a:tblGrid>
              <a:tr h="956696">
                <a:tc gridSpan="6">
                  <a:txBody>
                    <a:bodyPr/>
                    <a:lstStyle/>
                    <a:p>
                      <a:pPr algn="ctr"/>
                      <a:endParaRPr lang="en-US" dirty="0"/>
                    </a:p>
                    <a:p>
                      <a:pPr algn="ctr"/>
                      <a:r>
                        <a:rPr lang="en-US" dirty="0"/>
                        <a:t>LEARNING BOARD</a:t>
                      </a:r>
                    </a:p>
                    <a:p>
                      <a:pPr algn="ctr"/>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77263">
                <a:tc gridSpan="2">
                  <a:txBody>
                    <a:bodyPr/>
                    <a:lstStyle/>
                    <a:p>
                      <a:pPr algn="ctr"/>
                      <a:r>
                        <a:rPr lang="en-US" b="1" dirty="0"/>
                        <a:t>PROJECT</a:t>
                      </a:r>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823769">
                <a:tc>
                  <a:txBody>
                    <a:bodyPr/>
                    <a:lstStyle/>
                    <a:p>
                      <a:pPr algn="ctr"/>
                      <a:r>
                        <a:rPr lang="en-US" b="1" dirty="0"/>
                        <a:t>Aim / Metric</a:t>
                      </a:r>
                    </a:p>
                  </a:txBody>
                  <a:tcPr/>
                </a:tc>
                <a:tc>
                  <a:txBody>
                    <a:bodyPr/>
                    <a:lstStyle/>
                    <a:p>
                      <a:pPr algn="ctr"/>
                      <a:r>
                        <a:rPr lang="en-US" b="1" dirty="0"/>
                        <a:t>Changes</a:t>
                      </a:r>
                    </a:p>
                  </a:txBody>
                  <a:tcPr/>
                </a:tc>
                <a:tc vMerge="1">
                  <a:txBody>
                    <a:bodyPr/>
                    <a:lstStyle/>
                    <a:p>
                      <a:endParaRPr lang="en-US" dirty="0"/>
                    </a:p>
                  </a:txBody>
                  <a:tcPr>
                    <a:solidFill>
                      <a:schemeClr val="accent6"/>
                    </a:solidFill>
                  </a:tcPr>
                </a:tc>
                <a:tc>
                  <a:txBody>
                    <a:bodyPr/>
                    <a:lstStyle/>
                    <a:p>
                      <a:pPr algn="ctr"/>
                      <a:r>
                        <a:rPr lang="en-US" sz="1600" dirty="0"/>
                        <a:t>Identified Opportunities</a:t>
                      </a:r>
                    </a:p>
                  </a:txBody>
                  <a:tcPr/>
                </a:tc>
                <a:tc>
                  <a:txBody>
                    <a:bodyPr/>
                    <a:lstStyle/>
                    <a:p>
                      <a:pPr algn="ctr"/>
                      <a:r>
                        <a:rPr lang="en-US" sz="1600" dirty="0"/>
                        <a:t>Actions</a:t>
                      </a:r>
                    </a:p>
                  </a:txBody>
                  <a:tcPr/>
                </a:tc>
                <a:tc>
                  <a:txBody>
                    <a:bodyPr/>
                    <a:lstStyle/>
                    <a:p>
                      <a:pPr algn="ctr"/>
                      <a:r>
                        <a:rPr lang="en-US" sz="1600" dirty="0"/>
                        <a:t>Resolved</a:t>
                      </a:r>
                    </a:p>
                  </a:txBody>
                  <a:tcPr/>
                </a:tc>
                <a:extLst>
                  <a:ext uri="{0D108BD9-81ED-4DB2-BD59-A6C34878D82A}">
                    <a16:rowId xmlns:a16="http://schemas.microsoft.com/office/drawing/2014/main" val="10002"/>
                  </a:ext>
                </a:extLst>
              </a:tr>
              <a:tr h="3783641">
                <a:tc>
                  <a:txBody>
                    <a:bodyPr/>
                    <a:lstStyle/>
                    <a:p>
                      <a:endParaRPr lang="en-US" dirty="0"/>
                    </a:p>
                  </a:txBody>
                  <a:tcPr/>
                </a:tc>
                <a:tc>
                  <a:txBody>
                    <a:bodyPr/>
                    <a:lstStyle/>
                    <a:p>
                      <a:endParaRPr lang="en-US"/>
                    </a:p>
                  </a:txBody>
                  <a:tcPr/>
                </a:tc>
                <a:tc vMerge="1">
                  <a:txBody>
                    <a:bodyPr/>
                    <a:lstStyle/>
                    <a:p>
                      <a:endParaRPr lang="en-US" dirty="0"/>
                    </a:p>
                  </a:txBody>
                  <a:tcPr>
                    <a:solidFill>
                      <a:schemeClr val="accent6"/>
                    </a:solidFill>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
        <p:nvSpPr>
          <p:cNvPr id="3" name="Vertical Scroll 2"/>
          <p:cNvSpPr/>
          <p:nvPr/>
        </p:nvSpPr>
        <p:spPr>
          <a:xfrm>
            <a:off x="10760441" y="315897"/>
            <a:ext cx="1033272" cy="1143000"/>
          </a:xfrm>
          <a:prstGeom prst="verticalScroll">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1893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509786030"/>
              </p:ext>
            </p:extLst>
          </p:nvPr>
        </p:nvGraphicFramePr>
        <p:xfrm>
          <a:off x="1219852" y="168277"/>
          <a:ext cx="9610910" cy="6382997"/>
        </p:xfrm>
        <a:graphic>
          <a:graphicData uri="http://schemas.openxmlformats.org/drawingml/2006/table">
            <a:tbl>
              <a:tblPr firstRow="1" bandRow="1">
                <a:tableStyleId>{93296810-A885-4BE3-A3E7-6D5BEEA58F35}</a:tableStyleId>
              </a:tblPr>
              <a:tblGrid>
                <a:gridCol w="2480717">
                  <a:extLst>
                    <a:ext uri="{9D8B030D-6E8A-4147-A177-3AD203B41FA5}">
                      <a16:colId xmlns:a16="http://schemas.microsoft.com/office/drawing/2014/main" val="20000"/>
                    </a:ext>
                  </a:extLst>
                </a:gridCol>
                <a:gridCol w="3003684">
                  <a:extLst>
                    <a:ext uri="{9D8B030D-6E8A-4147-A177-3AD203B41FA5}">
                      <a16:colId xmlns:a16="http://schemas.microsoft.com/office/drawing/2014/main" val="20001"/>
                    </a:ext>
                  </a:extLst>
                </a:gridCol>
                <a:gridCol w="237773">
                  <a:extLst>
                    <a:ext uri="{9D8B030D-6E8A-4147-A177-3AD203B41FA5}">
                      <a16:colId xmlns:a16="http://schemas.microsoft.com/office/drawing/2014/main" val="20002"/>
                    </a:ext>
                  </a:extLst>
                </a:gridCol>
                <a:gridCol w="1573387">
                  <a:extLst>
                    <a:ext uri="{9D8B030D-6E8A-4147-A177-3AD203B41FA5}">
                      <a16:colId xmlns:a16="http://schemas.microsoft.com/office/drawing/2014/main" val="20003"/>
                    </a:ext>
                  </a:extLst>
                </a:gridCol>
                <a:gridCol w="1088485">
                  <a:extLst>
                    <a:ext uri="{9D8B030D-6E8A-4147-A177-3AD203B41FA5}">
                      <a16:colId xmlns:a16="http://schemas.microsoft.com/office/drawing/2014/main" val="20004"/>
                    </a:ext>
                  </a:extLst>
                </a:gridCol>
                <a:gridCol w="1226864">
                  <a:extLst>
                    <a:ext uri="{9D8B030D-6E8A-4147-A177-3AD203B41FA5}">
                      <a16:colId xmlns:a16="http://schemas.microsoft.com/office/drawing/2014/main" val="20005"/>
                    </a:ext>
                  </a:extLst>
                </a:gridCol>
              </a:tblGrid>
              <a:tr h="1054143">
                <a:tc gridSpan="6">
                  <a:txBody>
                    <a:bodyPr/>
                    <a:lstStyle/>
                    <a:p>
                      <a:pPr algn="ctr"/>
                      <a:endParaRPr lang="en-US" dirty="0"/>
                    </a:p>
                    <a:p>
                      <a:pPr algn="ctr"/>
                      <a:r>
                        <a:rPr lang="en-US" sz="2400" dirty="0"/>
                        <a:t>LEARNING BOARD</a:t>
                      </a:r>
                    </a:p>
                    <a:p>
                      <a:pPr algn="ctr"/>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00183">
                <a:tc gridSpan="2">
                  <a:txBody>
                    <a:bodyPr/>
                    <a:lstStyle/>
                    <a:p>
                      <a:pPr algn="ctr"/>
                      <a:r>
                        <a:rPr lang="en-US" b="1" dirty="0"/>
                        <a:t>PROJECT</a:t>
                      </a:r>
                    </a:p>
                  </a:txBody>
                  <a:tcPr/>
                </a:tc>
                <a:tc hMerge="1">
                  <a:txBody>
                    <a:bodyPr/>
                    <a:lstStyle/>
                    <a:p>
                      <a:endParaRPr lang="en-US" dirty="0"/>
                    </a:p>
                  </a:txBody>
                  <a:tcPr/>
                </a:tc>
                <a:tc rowSpan="3">
                  <a:txBody>
                    <a:bodyPr/>
                    <a:lstStyle/>
                    <a:p>
                      <a:endParaRPr lang="en-US" dirty="0"/>
                    </a:p>
                  </a:txBody>
                  <a:tcPr>
                    <a:solidFill>
                      <a:schemeClr val="accent6"/>
                    </a:solidFill>
                  </a:tcPr>
                </a:tc>
                <a:tc gridSpan="3">
                  <a:txBody>
                    <a:bodyPr/>
                    <a:lstStyle/>
                    <a:p>
                      <a:pPr algn="ctr"/>
                      <a:r>
                        <a:rPr lang="en-US" b="1" dirty="0"/>
                        <a:t>JUST</a:t>
                      </a:r>
                      <a:r>
                        <a:rPr lang="en-US" b="1" baseline="0" dirty="0"/>
                        <a:t> DO IT</a:t>
                      </a:r>
                      <a:endParaRPr lang="en-US"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649536">
                <a:tc>
                  <a:txBody>
                    <a:bodyPr/>
                    <a:lstStyle/>
                    <a:p>
                      <a:pPr algn="ctr"/>
                      <a:r>
                        <a:rPr lang="en-US" b="1" dirty="0"/>
                        <a:t>Aim / Metric</a:t>
                      </a:r>
                    </a:p>
                  </a:txBody>
                  <a:tcPr/>
                </a:tc>
                <a:tc>
                  <a:txBody>
                    <a:bodyPr/>
                    <a:lstStyle/>
                    <a:p>
                      <a:pPr algn="ctr"/>
                      <a:r>
                        <a:rPr lang="en-US" b="1" dirty="0"/>
                        <a:t>Changes</a:t>
                      </a:r>
                    </a:p>
                  </a:txBody>
                  <a:tcPr/>
                </a:tc>
                <a:tc vMerge="1">
                  <a:txBody>
                    <a:bodyPr/>
                    <a:lstStyle/>
                    <a:p>
                      <a:endParaRPr lang="en-US" dirty="0"/>
                    </a:p>
                  </a:txBody>
                  <a:tcPr>
                    <a:solidFill>
                      <a:schemeClr val="accent6"/>
                    </a:solidFill>
                  </a:tcPr>
                </a:tc>
                <a:tc>
                  <a:txBody>
                    <a:bodyPr/>
                    <a:lstStyle/>
                    <a:p>
                      <a:pPr algn="ctr"/>
                      <a:r>
                        <a:rPr lang="en-US" sz="1600" dirty="0"/>
                        <a:t>Identified Opportunities</a:t>
                      </a:r>
                    </a:p>
                  </a:txBody>
                  <a:tcPr/>
                </a:tc>
                <a:tc>
                  <a:txBody>
                    <a:bodyPr/>
                    <a:lstStyle/>
                    <a:p>
                      <a:pPr algn="ctr"/>
                      <a:r>
                        <a:rPr lang="en-US" sz="1600" dirty="0"/>
                        <a:t>Actions</a:t>
                      </a:r>
                    </a:p>
                  </a:txBody>
                  <a:tcPr/>
                </a:tc>
                <a:tc>
                  <a:txBody>
                    <a:bodyPr/>
                    <a:lstStyle/>
                    <a:p>
                      <a:pPr algn="ctr"/>
                      <a:r>
                        <a:rPr lang="en-US" sz="1600" dirty="0"/>
                        <a:t>Resolved</a:t>
                      </a:r>
                    </a:p>
                  </a:txBody>
                  <a:tcPr/>
                </a:tc>
                <a:extLst>
                  <a:ext uri="{0D108BD9-81ED-4DB2-BD59-A6C34878D82A}">
                    <a16:rowId xmlns:a16="http://schemas.microsoft.com/office/drawing/2014/main" val="10002"/>
                  </a:ext>
                </a:extLst>
              </a:tr>
              <a:tr h="4179135">
                <a:tc>
                  <a:txBody>
                    <a:bodyPr/>
                    <a:lstStyle/>
                    <a:p>
                      <a:endParaRPr lang="en-US"/>
                    </a:p>
                  </a:txBody>
                  <a:tcPr/>
                </a:tc>
                <a:tc>
                  <a:txBody>
                    <a:bodyPr/>
                    <a:lstStyle/>
                    <a:p>
                      <a:endParaRPr lang="en-US"/>
                    </a:p>
                  </a:txBody>
                  <a:tcPr/>
                </a:tc>
                <a:tc vMerge="1">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2"/>
          <a:stretch>
            <a:fillRect/>
          </a:stretch>
        </p:blipFill>
        <p:spPr>
          <a:xfrm>
            <a:off x="1470276" y="2936355"/>
            <a:ext cx="2015358" cy="687934"/>
          </a:xfrm>
          <a:prstGeom prst="rect">
            <a:avLst/>
          </a:prstGeom>
        </p:spPr>
      </p:pic>
      <p:pic>
        <p:nvPicPr>
          <p:cNvPr id="3" name="Picture 2"/>
          <p:cNvPicPr>
            <a:picLocks noChangeAspect="1"/>
          </p:cNvPicPr>
          <p:nvPr/>
        </p:nvPicPr>
        <p:blipFill>
          <a:blip r:embed="rId3"/>
          <a:stretch>
            <a:fillRect/>
          </a:stretch>
        </p:blipFill>
        <p:spPr>
          <a:xfrm>
            <a:off x="1463325" y="4232939"/>
            <a:ext cx="2006380" cy="1267187"/>
          </a:xfrm>
          <a:prstGeom prst="rect">
            <a:avLst/>
          </a:prstGeom>
        </p:spPr>
      </p:pic>
      <p:pic>
        <p:nvPicPr>
          <p:cNvPr id="4" name="Picture 3"/>
          <p:cNvPicPr>
            <a:picLocks noChangeAspect="1"/>
          </p:cNvPicPr>
          <p:nvPr/>
        </p:nvPicPr>
        <p:blipFill>
          <a:blip r:embed="rId4"/>
          <a:stretch>
            <a:fillRect/>
          </a:stretch>
        </p:blipFill>
        <p:spPr>
          <a:xfrm>
            <a:off x="4100384" y="2908918"/>
            <a:ext cx="2215267" cy="1149193"/>
          </a:xfrm>
          <a:prstGeom prst="rect">
            <a:avLst/>
          </a:prstGeom>
        </p:spPr>
      </p:pic>
      <p:sp>
        <p:nvSpPr>
          <p:cNvPr id="7" name="Card 6"/>
          <p:cNvSpPr/>
          <p:nvPr/>
        </p:nvSpPr>
        <p:spPr>
          <a:xfrm rot="10800000">
            <a:off x="7410945" y="2737212"/>
            <a:ext cx="789709" cy="746303"/>
          </a:xfrm>
          <a:prstGeom prst="flowChartPunchedCar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rd 7"/>
          <p:cNvSpPr/>
          <p:nvPr/>
        </p:nvSpPr>
        <p:spPr>
          <a:xfrm rot="10800000">
            <a:off x="7070719" y="3786109"/>
            <a:ext cx="789709" cy="746303"/>
          </a:xfrm>
          <a:prstGeom prst="flowChartPunchedCar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rd 8"/>
          <p:cNvSpPr/>
          <p:nvPr/>
        </p:nvSpPr>
        <p:spPr>
          <a:xfrm rot="10800000">
            <a:off x="7465573" y="4962545"/>
            <a:ext cx="789709" cy="746303"/>
          </a:xfrm>
          <a:prstGeom prst="flowChartPunchedCar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4090468" y="4345789"/>
            <a:ext cx="2225183" cy="1154337"/>
          </a:xfrm>
          <a:prstGeom prst="rect">
            <a:avLst/>
          </a:prstGeom>
        </p:spPr>
      </p:pic>
    </p:spTree>
    <p:extLst>
      <p:ext uri="{BB962C8B-B14F-4D97-AF65-F5344CB8AC3E}">
        <p14:creationId xmlns:p14="http://schemas.microsoft.com/office/powerpoint/2010/main" val="136610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5036B-4022-CB4F-9108-96E888A797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2088" y="417443"/>
            <a:ext cx="9660834" cy="6062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1783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88" y="424070"/>
            <a:ext cx="10515600" cy="1325563"/>
          </a:xfrm>
        </p:spPr>
        <p:txBody>
          <a:bodyPr/>
          <a:lstStyle/>
          <a:p>
            <a:r>
              <a:rPr lang="en-US" dirty="0"/>
              <a:t>Meeting Facilitation</a:t>
            </a:r>
          </a:p>
        </p:txBody>
      </p:sp>
      <p:pic>
        <p:nvPicPr>
          <p:cNvPr id="3" name="Picture 2"/>
          <p:cNvPicPr>
            <a:picLocks noChangeAspect="1"/>
          </p:cNvPicPr>
          <p:nvPr/>
        </p:nvPicPr>
        <p:blipFill>
          <a:blip r:embed="rId2"/>
          <a:stretch>
            <a:fillRect/>
          </a:stretch>
        </p:blipFill>
        <p:spPr>
          <a:xfrm>
            <a:off x="400788" y="1944871"/>
            <a:ext cx="5204882" cy="3872715"/>
          </a:xfrm>
          <a:prstGeom prst="rect">
            <a:avLst/>
          </a:prstGeom>
        </p:spPr>
      </p:pic>
      <p:pic>
        <p:nvPicPr>
          <p:cNvPr id="8" name="Picture 7"/>
          <p:cNvPicPr>
            <a:picLocks noChangeAspect="1"/>
          </p:cNvPicPr>
          <p:nvPr/>
        </p:nvPicPr>
        <p:blipFill>
          <a:blip r:embed="rId3"/>
          <a:stretch>
            <a:fillRect/>
          </a:stretch>
        </p:blipFill>
        <p:spPr>
          <a:xfrm>
            <a:off x="5897218" y="175823"/>
            <a:ext cx="4157878" cy="4946142"/>
          </a:xfrm>
          <a:prstGeom prst="rect">
            <a:avLst/>
          </a:prstGeom>
        </p:spPr>
      </p:pic>
      <p:pic>
        <p:nvPicPr>
          <p:cNvPr id="9" name="Picture 8"/>
          <p:cNvPicPr>
            <a:picLocks noChangeAspect="1"/>
          </p:cNvPicPr>
          <p:nvPr/>
        </p:nvPicPr>
        <p:blipFill>
          <a:blip r:embed="rId4"/>
          <a:stretch>
            <a:fillRect/>
          </a:stretch>
        </p:blipFill>
        <p:spPr>
          <a:xfrm>
            <a:off x="7976157" y="2258978"/>
            <a:ext cx="3611006" cy="4750904"/>
          </a:xfrm>
          <a:prstGeom prst="rect">
            <a:avLst/>
          </a:prstGeom>
        </p:spPr>
      </p:pic>
      <p:sp>
        <p:nvSpPr>
          <p:cNvPr id="6" name="TextBox 5">
            <a:extLst>
              <a:ext uri="{FF2B5EF4-FFF2-40B4-BE49-F238E27FC236}">
                <a16:creationId xmlns:a16="http://schemas.microsoft.com/office/drawing/2014/main" id="{B7703C7A-AB3D-B04A-961E-D8BD83A542B7}"/>
              </a:ext>
            </a:extLst>
          </p:cNvPr>
          <p:cNvSpPr txBox="1"/>
          <p:nvPr/>
        </p:nvSpPr>
        <p:spPr>
          <a:xfrm>
            <a:off x="1984392" y="6171293"/>
            <a:ext cx="2037674" cy="369332"/>
          </a:xfrm>
          <a:prstGeom prst="rect">
            <a:avLst/>
          </a:prstGeom>
          <a:noFill/>
          <a:ln w="76200">
            <a:solidFill>
              <a:schemeClr val="accent2"/>
            </a:solidFill>
          </a:ln>
        </p:spPr>
        <p:txBody>
          <a:bodyPr wrap="none" rtlCol="0">
            <a:spAutoFit/>
          </a:bodyPr>
          <a:lstStyle/>
          <a:p>
            <a:r>
              <a:rPr lang="en-US" dirty="0"/>
              <a:t>Workbook, p. 19-24</a:t>
            </a:r>
          </a:p>
        </p:txBody>
      </p:sp>
    </p:spTree>
    <p:extLst>
      <p:ext uri="{BB962C8B-B14F-4D97-AF65-F5344CB8AC3E}">
        <p14:creationId xmlns:p14="http://schemas.microsoft.com/office/powerpoint/2010/main" val="1867082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Wingdings" charset="2"/>
              <a:buChar char="Ø"/>
            </a:pPr>
            <a:r>
              <a:rPr lang="en-US" dirty="0"/>
              <a:t>Meetings: Tips for Success</a:t>
            </a:r>
          </a:p>
        </p:txBody>
      </p:sp>
      <p:sp>
        <p:nvSpPr>
          <p:cNvPr id="3" name="Content Placeholder 2"/>
          <p:cNvSpPr>
            <a:spLocks noGrp="1"/>
          </p:cNvSpPr>
          <p:nvPr>
            <p:ph idx="1"/>
          </p:nvPr>
        </p:nvSpPr>
        <p:spPr>
          <a:xfrm>
            <a:off x="838200" y="1427018"/>
            <a:ext cx="10515600" cy="5056909"/>
          </a:xfrm>
        </p:spPr>
        <p:txBody>
          <a:bodyPr>
            <a:normAutofit fontScale="92500"/>
          </a:bodyPr>
          <a:lstStyle/>
          <a:p>
            <a:r>
              <a:rPr lang="en-US" dirty="0"/>
              <a:t>ALWAYS</a:t>
            </a:r>
          </a:p>
          <a:p>
            <a:pPr lvl="1"/>
            <a:r>
              <a:rPr lang="en-US" dirty="0"/>
              <a:t>Send Agenda prior to each meeting</a:t>
            </a:r>
          </a:p>
          <a:p>
            <a:pPr lvl="2"/>
            <a:r>
              <a:rPr lang="en-US" dirty="0"/>
              <a:t>Team lead to create Agenda &amp; Review Agenda Items &amp; Material prior to meeting</a:t>
            </a:r>
          </a:p>
          <a:p>
            <a:pPr lvl="1"/>
            <a:r>
              <a:rPr lang="en-US" dirty="0"/>
              <a:t>Only invite those who need to be at the meeting</a:t>
            </a:r>
          </a:p>
          <a:p>
            <a:pPr lvl="1"/>
            <a:r>
              <a:rPr lang="en-US" dirty="0"/>
              <a:t>Begin &amp; end meetings with Action Items</a:t>
            </a:r>
          </a:p>
          <a:p>
            <a:pPr lvl="1"/>
            <a:r>
              <a:rPr lang="en-US" dirty="0"/>
              <a:t>Review data </a:t>
            </a:r>
            <a:r>
              <a:rPr lang="mr-IN" dirty="0"/>
              <a:t>–</a:t>
            </a:r>
            <a:r>
              <a:rPr lang="en-US" dirty="0"/>
              <a:t> keep project moving toward goal</a:t>
            </a:r>
          </a:p>
          <a:p>
            <a:pPr lvl="1"/>
            <a:r>
              <a:rPr lang="en-US" dirty="0"/>
              <a:t>Allow time for discussion</a:t>
            </a:r>
          </a:p>
          <a:p>
            <a:pPr lvl="1"/>
            <a:r>
              <a:rPr lang="en-US" dirty="0"/>
              <a:t>Send meeting follow-up notes with action items</a:t>
            </a:r>
          </a:p>
          <a:p>
            <a:pPr lvl="1"/>
            <a:r>
              <a:rPr lang="en-US" dirty="0"/>
              <a:t>Keep meetings short </a:t>
            </a:r>
            <a:r>
              <a:rPr lang="mr-IN" dirty="0"/>
              <a:t>–</a:t>
            </a:r>
            <a:r>
              <a:rPr lang="en-US" dirty="0"/>
              <a:t> 60 minutes usually or up to 90 minutes if the agenda warrants</a:t>
            </a:r>
          </a:p>
          <a:p>
            <a:r>
              <a:rPr lang="en-US" dirty="0"/>
              <a:t>SOMETIMES</a:t>
            </a:r>
          </a:p>
          <a:p>
            <a:pPr lvl="1"/>
            <a:r>
              <a:rPr lang="en-US" dirty="0"/>
              <a:t>Include Site team in Conference Calls with CDC &amp; Central In-country team</a:t>
            </a:r>
          </a:p>
          <a:p>
            <a:r>
              <a:rPr lang="en-US" dirty="0"/>
              <a:t>NEVER</a:t>
            </a:r>
          </a:p>
          <a:p>
            <a:pPr lvl="1"/>
            <a:r>
              <a:rPr lang="en-US" dirty="0"/>
              <a:t>Waste team members’ time by conducting a meeting without preparation</a:t>
            </a:r>
          </a:p>
        </p:txBody>
      </p:sp>
    </p:spTree>
    <p:extLst>
      <p:ext uri="{BB962C8B-B14F-4D97-AF65-F5344CB8AC3E}">
        <p14:creationId xmlns:p14="http://schemas.microsoft.com/office/powerpoint/2010/main" val="75180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C2612-7B90-BF45-9163-BFA7B8D60087}"/>
              </a:ext>
            </a:extLst>
          </p:cNvPr>
          <p:cNvSpPr>
            <a:spLocks noGrp="1"/>
          </p:cNvSpPr>
          <p:nvPr>
            <p:ph type="title"/>
          </p:nvPr>
        </p:nvSpPr>
        <p:spPr/>
        <p:txBody>
          <a:bodyPr/>
          <a:lstStyle/>
          <a:p>
            <a:r>
              <a:rPr lang="en-US" dirty="0"/>
              <a:t>Quality Improvement</a:t>
            </a:r>
          </a:p>
        </p:txBody>
      </p:sp>
      <p:sp>
        <p:nvSpPr>
          <p:cNvPr id="3" name="Content Placeholder 2">
            <a:extLst>
              <a:ext uri="{FF2B5EF4-FFF2-40B4-BE49-F238E27FC236}">
                <a16:creationId xmlns:a16="http://schemas.microsoft.com/office/drawing/2014/main" id="{DE08F844-A13F-A847-BCFD-24E3CA72E1ED}"/>
              </a:ext>
            </a:extLst>
          </p:cNvPr>
          <p:cNvSpPr>
            <a:spLocks noGrp="1"/>
          </p:cNvSpPr>
          <p:nvPr>
            <p:ph idx="1"/>
          </p:nvPr>
        </p:nvSpPr>
        <p:spPr/>
        <p:txBody>
          <a:bodyPr>
            <a:noAutofit/>
          </a:bodyPr>
          <a:lstStyle/>
          <a:p>
            <a:pPr marL="0" indent="0">
              <a:buNone/>
            </a:pPr>
            <a:r>
              <a:rPr lang="en-US" sz="4000" dirty="0"/>
              <a:t>“The combined and unceasing efforts of </a:t>
            </a:r>
            <a:r>
              <a:rPr lang="en-US" sz="4000" u="sng" dirty="0"/>
              <a:t>everyone</a:t>
            </a:r>
            <a:r>
              <a:rPr lang="en-US" sz="4000" dirty="0"/>
              <a:t>—healthcare professionals, patients and their families, researchers, payers, planners and educators—to make the changes that will lead to </a:t>
            </a:r>
            <a:r>
              <a:rPr lang="en-US" sz="4000" b="1" dirty="0"/>
              <a:t>better patient outcomes (health), better system performance (care) and better professional development.”</a:t>
            </a:r>
          </a:p>
          <a:p>
            <a:pPr marL="3657600" lvl="8" indent="0">
              <a:buNone/>
            </a:pPr>
            <a:r>
              <a:rPr lang="en-US" sz="3000" dirty="0"/>
              <a:t>Paul B. Batalden and Frank Davidoff</a:t>
            </a:r>
          </a:p>
        </p:txBody>
      </p:sp>
      <p:sp>
        <p:nvSpPr>
          <p:cNvPr id="4" name="TextBox 3">
            <a:extLst>
              <a:ext uri="{FF2B5EF4-FFF2-40B4-BE49-F238E27FC236}">
                <a16:creationId xmlns:a16="http://schemas.microsoft.com/office/drawing/2014/main" id="{5C99E8E8-6BE0-B944-BB86-CD6E057B9EEB}"/>
              </a:ext>
            </a:extLst>
          </p:cNvPr>
          <p:cNvSpPr txBox="1"/>
          <p:nvPr/>
        </p:nvSpPr>
        <p:spPr>
          <a:xfrm>
            <a:off x="7137400" y="6400800"/>
            <a:ext cx="4219681" cy="369332"/>
          </a:xfrm>
          <a:prstGeom prst="rect">
            <a:avLst/>
          </a:prstGeom>
          <a:noFill/>
        </p:spPr>
        <p:txBody>
          <a:bodyPr wrap="none" rtlCol="0">
            <a:spAutoFit/>
          </a:bodyPr>
          <a:lstStyle/>
          <a:p>
            <a:r>
              <a:rPr lang="en-US" dirty="0">
                <a:hlinkClick r:id="rId2"/>
              </a:rPr>
              <a:t>Qual Saf Health Care</a:t>
            </a:r>
            <a:r>
              <a:rPr lang="en-US" dirty="0"/>
              <a:t>. 2007 Feb; 16(1): 2–3.</a:t>
            </a:r>
          </a:p>
        </p:txBody>
      </p:sp>
    </p:spTree>
    <p:extLst>
      <p:ext uri="{BB962C8B-B14F-4D97-AF65-F5344CB8AC3E}">
        <p14:creationId xmlns:p14="http://schemas.microsoft.com/office/powerpoint/2010/main" val="782181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14420109"/>
              </p:ext>
            </p:extLst>
          </p:nvPr>
        </p:nvGraphicFramePr>
        <p:xfrm>
          <a:off x="1666125" y="1690688"/>
          <a:ext cx="8859750" cy="4348480"/>
        </p:xfrm>
        <a:graphic>
          <a:graphicData uri="http://schemas.openxmlformats.org/drawingml/2006/table">
            <a:tbl>
              <a:tblPr firstRow="1" bandRow="1">
                <a:tableStyleId>{5C22544A-7EE6-4342-B048-85BDC9FD1C3A}</a:tableStyleId>
              </a:tblPr>
              <a:tblGrid>
                <a:gridCol w="1726432">
                  <a:extLst>
                    <a:ext uri="{9D8B030D-6E8A-4147-A177-3AD203B41FA5}">
                      <a16:colId xmlns:a16="http://schemas.microsoft.com/office/drawing/2014/main" val="20000"/>
                    </a:ext>
                  </a:extLst>
                </a:gridCol>
                <a:gridCol w="4929904">
                  <a:extLst>
                    <a:ext uri="{9D8B030D-6E8A-4147-A177-3AD203B41FA5}">
                      <a16:colId xmlns:a16="http://schemas.microsoft.com/office/drawing/2014/main" val="20001"/>
                    </a:ext>
                  </a:extLst>
                </a:gridCol>
                <a:gridCol w="1161632">
                  <a:extLst>
                    <a:ext uri="{9D8B030D-6E8A-4147-A177-3AD203B41FA5}">
                      <a16:colId xmlns:a16="http://schemas.microsoft.com/office/drawing/2014/main" val="20002"/>
                    </a:ext>
                  </a:extLst>
                </a:gridCol>
                <a:gridCol w="1041782">
                  <a:extLst>
                    <a:ext uri="{9D8B030D-6E8A-4147-A177-3AD203B41FA5}">
                      <a16:colId xmlns:a16="http://schemas.microsoft.com/office/drawing/2014/main" val="20003"/>
                    </a:ext>
                  </a:extLst>
                </a:gridCol>
              </a:tblGrid>
              <a:tr h="370840">
                <a:tc>
                  <a:txBody>
                    <a:bodyPr/>
                    <a:lstStyle/>
                    <a:p>
                      <a:pPr algn="ctr"/>
                      <a:r>
                        <a:rPr lang="en-US" dirty="0"/>
                        <a:t>Topic (Aim or Just Do It)</a:t>
                      </a:r>
                    </a:p>
                  </a:txBody>
                  <a:tcPr/>
                </a:tc>
                <a:tc>
                  <a:txBody>
                    <a:bodyPr/>
                    <a:lstStyle/>
                    <a:p>
                      <a:pPr algn="ctr"/>
                      <a:r>
                        <a:rPr lang="en-US" dirty="0"/>
                        <a:t>Action Item</a:t>
                      </a:r>
                    </a:p>
                  </a:txBody>
                  <a:tcPr/>
                </a:tc>
                <a:tc>
                  <a:txBody>
                    <a:bodyPr/>
                    <a:lstStyle/>
                    <a:p>
                      <a:pPr algn="ctr"/>
                      <a:r>
                        <a:rPr lang="en-US" dirty="0"/>
                        <a:t>By whom?</a:t>
                      </a:r>
                    </a:p>
                  </a:txBody>
                  <a:tcPr/>
                </a:tc>
                <a:tc>
                  <a:txBody>
                    <a:bodyPr/>
                    <a:lstStyle/>
                    <a:p>
                      <a:pPr algn="ctr"/>
                      <a:r>
                        <a:rPr lang="en-US" dirty="0"/>
                        <a:t>By When?</a:t>
                      </a:r>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8"/>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9"/>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10"/>
                  </a:ext>
                </a:extLst>
              </a:tr>
            </a:tbl>
          </a:graphicData>
        </a:graphic>
      </p:graphicFrame>
      <p:sp>
        <p:nvSpPr>
          <p:cNvPr id="2" name="Title 1"/>
          <p:cNvSpPr>
            <a:spLocks noGrp="1"/>
          </p:cNvSpPr>
          <p:nvPr>
            <p:ph type="title"/>
          </p:nvPr>
        </p:nvSpPr>
        <p:spPr/>
        <p:txBody>
          <a:bodyPr/>
          <a:lstStyle/>
          <a:p>
            <a:r>
              <a:rPr lang="en-US" dirty="0"/>
              <a:t>Action Plan</a:t>
            </a:r>
          </a:p>
        </p:txBody>
      </p:sp>
      <p:sp>
        <p:nvSpPr>
          <p:cNvPr id="5" name="TextBox 4">
            <a:extLst>
              <a:ext uri="{FF2B5EF4-FFF2-40B4-BE49-F238E27FC236}">
                <a16:creationId xmlns:a16="http://schemas.microsoft.com/office/drawing/2014/main" id="{C7966748-A510-3248-92D0-F204CA87C340}"/>
              </a:ext>
            </a:extLst>
          </p:cNvPr>
          <p:cNvSpPr txBox="1"/>
          <p:nvPr/>
        </p:nvSpPr>
        <p:spPr>
          <a:xfrm>
            <a:off x="9620697" y="6171293"/>
            <a:ext cx="1733103" cy="369332"/>
          </a:xfrm>
          <a:prstGeom prst="rect">
            <a:avLst/>
          </a:prstGeom>
          <a:noFill/>
          <a:ln w="76200">
            <a:solidFill>
              <a:schemeClr val="accent2"/>
            </a:solidFill>
          </a:ln>
        </p:spPr>
        <p:txBody>
          <a:bodyPr wrap="none" rtlCol="0">
            <a:spAutoFit/>
          </a:bodyPr>
          <a:lstStyle/>
          <a:p>
            <a:r>
              <a:rPr lang="en-US" dirty="0"/>
              <a:t>Workbook, p. 25</a:t>
            </a:r>
          </a:p>
        </p:txBody>
      </p:sp>
    </p:spTree>
    <p:extLst>
      <p:ext uri="{BB962C8B-B14F-4D97-AF65-F5344CB8AC3E}">
        <p14:creationId xmlns:p14="http://schemas.microsoft.com/office/powerpoint/2010/main" val="9851378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686429" y="1397000"/>
          <a:ext cx="8859750" cy="4079240"/>
        </p:xfrm>
        <a:graphic>
          <a:graphicData uri="http://schemas.openxmlformats.org/drawingml/2006/table">
            <a:tbl>
              <a:tblPr firstRow="1" bandRow="1">
                <a:tableStyleId>{5C22544A-7EE6-4342-B048-85BDC9FD1C3A}</a:tableStyleId>
              </a:tblPr>
              <a:tblGrid>
                <a:gridCol w="5330616">
                  <a:extLst>
                    <a:ext uri="{9D8B030D-6E8A-4147-A177-3AD203B41FA5}">
                      <a16:colId xmlns:a16="http://schemas.microsoft.com/office/drawing/2014/main" val="20000"/>
                    </a:ext>
                  </a:extLst>
                </a:gridCol>
                <a:gridCol w="1860547">
                  <a:extLst>
                    <a:ext uri="{9D8B030D-6E8A-4147-A177-3AD203B41FA5}">
                      <a16:colId xmlns:a16="http://schemas.microsoft.com/office/drawing/2014/main" val="20001"/>
                    </a:ext>
                  </a:extLst>
                </a:gridCol>
                <a:gridCol w="1668587">
                  <a:extLst>
                    <a:ext uri="{9D8B030D-6E8A-4147-A177-3AD203B41FA5}">
                      <a16:colId xmlns:a16="http://schemas.microsoft.com/office/drawing/2014/main" val="20002"/>
                    </a:ext>
                  </a:extLst>
                </a:gridCol>
              </a:tblGrid>
              <a:tr h="370840">
                <a:tc>
                  <a:txBody>
                    <a:bodyPr/>
                    <a:lstStyle/>
                    <a:p>
                      <a:r>
                        <a:rPr lang="en-US" dirty="0"/>
                        <a:t>Action Item</a:t>
                      </a:r>
                    </a:p>
                  </a:txBody>
                  <a:tcPr/>
                </a:tc>
                <a:tc>
                  <a:txBody>
                    <a:bodyPr/>
                    <a:lstStyle/>
                    <a:p>
                      <a:r>
                        <a:rPr lang="en-US" dirty="0"/>
                        <a:t>By whom?</a:t>
                      </a:r>
                    </a:p>
                  </a:txBody>
                  <a:tcPr/>
                </a:tc>
                <a:tc>
                  <a:txBody>
                    <a:bodyPr/>
                    <a:lstStyle/>
                    <a:p>
                      <a:r>
                        <a:rPr lang="en-US" dirty="0"/>
                        <a:t>By When?</a:t>
                      </a:r>
                    </a:p>
                  </a:txBody>
                  <a:tcPr/>
                </a:tc>
                <a:extLst>
                  <a:ext uri="{0D108BD9-81ED-4DB2-BD59-A6C34878D82A}">
                    <a16:rowId xmlns:a16="http://schemas.microsoft.com/office/drawing/2014/main" val="10000"/>
                  </a:ext>
                </a:extLst>
              </a:tr>
              <a:tr h="370840">
                <a:tc>
                  <a:txBody>
                    <a:bodyPr/>
                    <a:lstStyle/>
                    <a:p>
                      <a:r>
                        <a:rPr lang="en-US" dirty="0"/>
                        <a:t>1. </a:t>
                      </a:r>
                      <a:r>
                        <a:rPr lang="en-US"/>
                        <a:t>Create Hand</a:t>
                      </a:r>
                      <a:r>
                        <a:rPr lang="en-US" dirty="0"/>
                        <a:t>-off Tracking Sheet</a:t>
                      </a:r>
                    </a:p>
                  </a:txBody>
                  <a:tcPr/>
                </a:tc>
                <a:tc>
                  <a:txBody>
                    <a:bodyPr/>
                    <a:lstStyle/>
                    <a:p>
                      <a:r>
                        <a:rPr lang="en-US" dirty="0" err="1"/>
                        <a:t>Sehlephi</a:t>
                      </a:r>
                      <a:r>
                        <a:rPr lang="en-US" dirty="0"/>
                        <a:t> (ICAP)</a:t>
                      </a:r>
                    </a:p>
                  </a:txBody>
                  <a:tcPr/>
                </a:tc>
                <a:tc>
                  <a:txBody>
                    <a:bodyPr/>
                    <a:lstStyle/>
                    <a:p>
                      <a:r>
                        <a:rPr lang="en-US" dirty="0"/>
                        <a:t>July 12</a:t>
                      </a:r>
                    </a:p>
                  </a:txBody>
                  <a:tcPr/>
                </a:tc>
                <a:extLst>
                  <a:ext uri="{0D108BD9-81ED-4DB2-BD59-A6C34878D82A}">
                    <a16:rowId xmlns:a16="http://schemas.microsoft.com/office/drawing/2014/main" val="10001"/>
                  </a:ext>
                </a:extLst>
              </a:tr>
              <a:tr h="370840">
                <a:tc>
                  <a:txBody>
                    <a:bodyPr/>
                    <a:lstStyle/>
                    <a:p>
                      <a:r>
                        <a:rPr lang="en-US" dirty="0"/>
                        <a:t>2. Supply</a:t>
                      </a:r>
                      <a:r>
                        <a:rPr lang="en-US" baseline="0" dirty="0"/>
                        <a:t> high VL in-boxes for ART clinic</a:t>
                      </a:r>
                      <a:endParaRPr lang="en-US" dirty="0"/>
                    </a:p>
                  </a:txBody>
                  <a:tcPr/>
                </a:tc>
                <a:tc>
                  <a:txBody>
                    <a:bodyPr/>
                    <a:lstStyle/>
                    <a:p>
                      <a:r>
                        <a:rPr lang="en-US" dirty="0"/>
                        <a:t>Dan (CDC)</a:t>
                      </a:r>
                    </a:p>
                  </a:txBody>
                  <a:tcPr/>
                </a:tc>
                <a:tc>
                  <a:txBody>
                    <a:bodyPr/>
                    <a:lstStyle/>
                    <a:p>
                      <a:r>
                        <a:rPr lang="en-US" dirty="0"/>
                        <a:t>July 12</a:t>
                      </a:r>
                    </a:p>
                  </a:txBody>
                  <a:tcPr/>
                </a:tc>
                <a:extLst>
                  <a:ext uri="{0D108BD9-81ED-4DB2-BD59-A6C34878D82A}">
                    <a16:rowId xmlns:a16="http://schemas.microsoft.com/office/drawing/2014/main" val="10002"/>
                  </a:ext>
                </a:extLst>
              </a:tr>
              <a:tr h="370840">
                <a:tc>
                  <a:txBody>
                    <a:bodyPr/>
                    <a:lstStyle/>
                    <a:p>
                      <a:r>
                        <a:rPr lang="en-US" dirty="0"/>
                        <a:t>3. Produce</a:t>
                      </a:r>
                      <a:r>
                        <a:rPr lang="en-US" baseline="0" dirty="0"/>
                        <a:t> site-level high VL result report by month</a:t>
                      </a:r>
                      <a:endParaRPr lang="en-US" dirty="0"/>
                    </a:p>
                  </a:txBody>
                  <a:tcPr/>
                </a:tc>
                <a:tc>
                  <a:txBody>
                    <a:bodyPr/>
                    <a:lstStyle/>
                    <a:p>
                      <a:r>
                        <a:rPr lang="en-US" dirty="0" err="1"/>
                        <a:t>Sindisiwe</a:t>
                      </a:r>
                      <a:r>
                        <a:rPr lang="en-US" dirty="0"/>
                        <a:t> (NRL)</a:t>
                      </a:r>
                    </a:p>
                  </a:txBody>
                  <a:tcPr/>
                </a:tc>
                <a:tc>
                  <a:txBody>
                    <a:bodyPr/>
                    <a:lstStyle/>
                    <a:p>
                      <a:r>
                        <a:rPr lang="en-US" dirty="0"/>
                        <a:t>July 13</a:t>
                      </a:r>
                    </a:p>
                  </a:txBody>
                  <a:tcPr/>
                </a:tc>
                <a:extLst>
                  <a:ext uri="{0D108BD9-81ED-4DB2-BD59-A6C34878D82A}">
                    <a16:rowId xmlns:a16="http://schemas.microsoft.com/office/drawing/2014/main" val="10003"/>
                  </a:ext>
                </a:extLst>
              </a:tr>
              <a:tr h="370840">
                <a:tc>
                  <a:txBody>
                    <a:bodyPr/>
                    <a:lstStyle/>
                    <a:p>
                      <a:r>
                        <a:rPr lang="en-US" dirty="0"/>
                        <a:t>4. Collect baseline data</a:t>
                      </a:r>
                    </a:p>
                  </a:txBody>
                  <a:tcPr/>
                </a:tc>
                <a:tc>
                  <a:txBody>
                    <a:bodyPr/>
                    <a:lstStyle/>
                    <a:p>
                      <a:r>
                        <a:rPr lang="en-US" dirty="0" err="1"/>
                        <a:t>Hloniphile</a:t>
                      </a:r>
                      <a:r>
                        <a:rPr lang="en-US" dirty="0"/>
                        <a:t> (Site)</a:t>
                      </a:r>
                    </a:p>
                  </a:txBody>
                  <a:tcPr/>
                </a:tc>
                <a:tc>
                  <a:txBody>
                    <a:bodyPr/>
                    <a:lstStyle/>
                    <a:p>
                      <a:r>
                        <a:rPr lang="en-US" dirty="0"/>
                        <a:t>July 15</a:t>
                      </a:r>
                    </a:p>
                  </a:txBody>
                  <a:tcPr/>
                </a:tc>
                <a:extLst>
                  <a:ext uri="{0D108BD9-81ED-4DB2-BD59-A6C34878D82A}">
                    <a16:rowId xmlns:a16="http://schemas.microsoft.com/office/drawing/2014/main" val="10004"/>
                  </a:ext>
                </a:extLst>
              </a:tr>
              <a:tr h="370840">
                <a:tc>
                  <a:txBody>
                    <a:bodyPr/>
                    <a:lstStyle/>
                    <a:p>
                      <a:r>
                        <a:rPr lang="en-US" dirty="0"/>
                        <a:t>5. Revise LARC proposal</a:t>
                      </a:r>
                    </a:p>
                  </a:txBody>
                  <a:tcPr/>
                </a:tc>
                <a:tc>
                  <a:txBody>
                    <a:bodyPr/>
                    <a:lstStyle/>
                    <a:p>
                      <a:r>
                        <a:rPr lang="en-US" dirty="0"/>
                        <a:t>Dan (CDC)</a:t>
                      </a:r>
                    </a:p>
                  </a:txBody>
                  <a:tcPr/>
                </a:tc>
                <a:tc>
                  <a:txBody>
                    <a:bodyPr/>
                    <a:lstStyle/>
                    <a:p>
                      <a:r>
                        <a:rPr lang="en-US" dirty="0"/>
                        <a:t>July 15</a:t>
                      </a:r>
                    </a:p>
                  </a:txBody>
                  <a:tcPr/>
                </a:tc>
                <a:extLst>
                  <a:ext uri="{0D108BD9-81ED-4DB2-BD59-A6C34878D82A}">
                    <a16:rowId xmlns:a16="http://schemas.microsoft.com/office/drawing/2014/main" val="10005"/>
                  </a:ext>
                </a:extLst>
              </a:tr>
              <a:tr h="370840">
                <a:tc>
                  <a:txBody>
                    <a:bodyPr/>
                    <a:lstStyle/>
                    <a:p>
                      <a:r>
                        <a:rPr lang="en-US" dirty="0"/>
                        <a:t>6. Analyze baseline</a:t>
                      </a:r>
                      <a:r>
                        <a:rPr lang="en-US" baseline="0" dirty="0"/>
                        <a:t> results</a:t>
                      </a:r>
                      <a:endParaRPr lang="en-US" dirty="0"/>
                    </a:p>
                  </a:txBody>
                  <a:tcPr/>
                </a:tc>
                <a:tc>
                  <a:txBody>
                    <a:bodyPr/>
                    <a:lstStyle/>
                    <a:p>
                      <a:r>
                        <a:rPr lang="en-US" dirty="0" err="1"/>
                        <a:t>Sindisiwe</a:t>
                      </a:r>
                      <a:r>
                        <a:rPr lang="en-US" dirty="0"/>
                        <a:t> (NRL)</a:t>
                      </a:r>
                    </a:p>
                  </a:txBody>
                  <a:tcPr/>
                </a:tc>
                <a:tc>
                  <a:txBody>
                    <a:bodyPr/>
                    <a:lstStyle/>
                    <a:p>
                      <a:r>
                        <a:rPr lang="en-US" dirty="0"/>
                        <a:t>July 29</a:t>
                      </a:r>
                    </a:p>
                  </a:txBody>
                  <a:tcPr/>
                </a:tc>
                <a:extLst>
                  <a:ext uri="{0D108BD9-81ED-4DB2-BD59-A6C34878D82A}">
                    <a16:rowId xmlns:a16="http://schemas.microsoft.com/office/drawing/2014/main" val="10006"/>
                  </a:ext>
                </a:extLst>
              </a:tr>
              <a:tr h="370840">
                <a:tc>
                  <a:txBody>
                    <a:bodyPr/>
                    <a:lstStyle/>
                    <a:p>
                      <a:r>
                        <a:rPr lang="en-US" dirty="0"/>
                        <a:t>7. Create PowerPoint</a:t>
                      </a:r>
                      <a:r>
                        <a:rPr lang="en-US" baseline="0" dirty="0"/>
                        <a:t> for Tanzania meeting</a:t>
                      </a:r>
                      <a:endParaRPr lang="en-US" dirty="0"/>
                    </a:p>
                  </a:txBody>
                  <a:tcPr/>
                </a:tc>
                <a:tc>
                  <a:txBody>
                    <a:bodyPr/>
                    <a:lstStyle/>
                    <a:p>
                      <a:r>
                        <a:rPr lang="en-US" dirty="0"/>
                        <a:t>Dan (CDC)</a:t>
                      </a:r>
                    </a:p>
                  </a:txBody>
                  <a:tcPr/>
                </a:tc>
                <a:tc>
                  <a:txBody>
                    <a:bodyPr/>
                    <a:lstStyle/>
                    <a:p>
                      <a:r>
                        <a:rPr lang="en-US" dirty="0"/>
                        <a:t>July 29</a:t>
                      </a:r>
                    </a:p>
                  </a:txBody>
                  <a:tcPr/>
                </a:tc>
                <a:extLst>
                  <a:ext uri="{0D108BD9-81ED-4DB2-BD59-A6C34878D82A}">
                    <a16:rowId xmlns:a16="http://schemas.microsoft.com/office/drawing/2014/main" val="10007"/>
                  </a:ext>
                </a:extLst>
              </a:tr>
              <a:tr h="370840">
                <a:tc>
                  <a:txBody>
                    <a:bodyPr/>
                    <a:lstStyle/>
                    <a:p>
                      <a:r>
                        <a:rPr lang="en-US" dirty="0"/>
                        <a:t>8. Send</a:t>
                      </a:r>
                      <a:r>
                        <a:rPr lang="en-US" baseline="0" dirty="0"/>
                        <a:t> sample rejection criteria to clinic</a:t>
                      </a:r>
                      <a:endParaRPr lang="en-US" dirty="0"/>
                    </a:p>
                  </a:txBody>
                  <a:tcPr/>
                </a:tc>
                <a:tc>
                  <a:txBody>
                    <a:bodyPr/>
                    <a:lstStyle/>
                    <a:p>
                      <a:r>
                        <a:rPr lang="en-US" dirty="0" err="1"/>
                        <a:t>Siphiwe</a:t>
                      </a:r>
                      <a:r>
                        <a:rPr lang="en-US" dirty="0"/>
                        <a:t> (NRL)</a:t>
                      </a:r>
                    </a:p>
                  </a:txBody>
                  <a:tcPr/>
                </a:tc>
                <a:tc>
                  <a:txBody>
                    <a:bodyPr/>
                    <a:lstStyle/>
                    <a:p>
                      <a:r>
                        <a:rPr lang="en-US" dirty="0"/>
                        <a:t>July 31</a:t>
                      </a:r>
                    </a:p>
                  </a:txBody>
                  <a:tcPr/>
                </a:tc>
                <a:extLst>
                  <a:ext uri="{0D108BD9-81ED-4DB2-BD59-A6C34878D82A}">
                    <a16:rowId xmlns:a16="http://schemas.microsoft.com/office/drawing/2014/main" val="10008"/>
                  </a:ext>
                </a:extLst>
              </a:tr>
              <a:tr h="370840">
                <a:tc>
                  <a:txBody>
                    <a:bodyPr/>
                    <a:lstStyle/>
                    <a:p>
                      <a:r>
                        <a:rPr lang="en-US" dirty="0"/>
                        <a:t>9. Share VL training curriculum</a:t>
                      </a:r>
                    </a:p>
                  </a:txBody>
                  <a:tcPr/>
                </a:tc>
                <a:tc>
                  <a:txBody>
                    <a:bodyPr/>
                    <a:lstStyle/>
                    <a:p>
                      <a:r>
                        <a:rPr lang="en-US" dirty="0"/>
                        <a:t>Katy (CDC)</a:t>
                      </a:r>
                    </a:p>
                  </a:txBody>
                  <a:tcPr/>
                </a:tc>
                <a:tc>
                  <a:txBody>
                    <a:bodyPr/>
                    <a:lstStyle/>
                    <a:p>
                      <a:r>
                        <a:rPr lang="en-US" dirty="0"/>
                        <a:t>July 31</a:t>
                      </a:r>
                    </a:p>
                  </a:txBody>
                  <a:tcPr/>
                </a:tc>
                <a:extLst>
                  <a:ext uri="{0D108BD9-81ED-4DB2-BD59-A6C34878D82A}">
                    <a16:rowId xmlns:a16="http://schemas.microsoft.com/office/drawing/2014/main" val="10009"/>
                  </a:ext>
                </a:extLst>
              </a:tr>
              <a:tr h="370840">
                <a:tc>
                  <a:txBody>
                    <a:bodyPr/>
                    <a:lstStyle/>
                    <a:p>
                      <a:r>
                        <a:rPr lang="en-US" dirty="0"/>
                        <a:t>10. Contact CNO</a:t>
                      </a:r>
                      <a:r>
                        <a:rPr lang="en-US" baseline="0" dirty="0"/>
                        <a:t> for national algorithm training on site </a:t>
                      </a:r>
                      <a:r>
                        <a:rPr lang="en-US" dirty="0"/>
                        <a:t> </a:t>
                      </a:r>
                    </a:p>
                  </a:txBody>
                  <a:tcPr/>
                </a:tc>
                <a:tc>
                  <a:txBody>
                    <a:bodyPr/>
                    <a:lstStyle/>
                    <a:p>
                      <a:r>
                        <a:rPr lang="en-US" dirty="0" err="1"/>
                        <a:t>Sindisiwe</a:t>
                      </a:r>
                      <a:r>
                        <a:rPr lang="en-US" dirty="0"/>
                        <a:t> (NRL)</a:t>
                      </a:r>
                    </a:p>
                  </a:txBody>
                  <a:tcPr/>
                </a:tc>
                <a:tc>
                  <a:txBody>
                    <a:bodyPr/>
                    <a:lstStyle/>
                    <a:p>
                      <a:r>
                        <a:rPr lang="en-US" dirty="0"/>
                        <a:t>August 31</a:t>
                      </a:r>
                    </a:p>
                  </a:txBody>
                  <a:tcPr/>
                </a:tc>
                <a:extLst>
                  <a:ext uri="{0D108BD9-81ED-4DB2-BD59-A6C34878D82A}">
                    <a16:rowId xmlns:a16="http://schemas.microsoft.com/office/drawing/2014/main" val="10010"/>
                  </a:ext>
                </a:extLst>
              </a:tr>
            </a:tbl>
          </a:graphicData>
        </a:graphic>
      </p:graphicFrame>
      <p:sp>
        <p:nvSpPr>
          <p:cNvPr id="2" name="Title 1"/>
          <p:cNvSpPr>
            <a:spLocks noGrp="1"/>
          </p:cNvSpPr>
          <p:nvPr>
            <p:ph type="title"/>
          </p:nvPr>
        </p:nvSpPr>
        <p:spPr/>
        <p:txBody>
          <a:bodyPr/>
          <a:lstStyle/>
          <a:p>
            <a:r>
              <a:rPr lang="en-US" dirty="0"/>
              <a:t>Action Plan - Example</a:t>
            </a:r>
          </a:p>
        </p:txBody>
      </p:sp>
    </p:spTree>
    <p:extLst>
      <p:ext uri="{BB962C8B-B14F-4D97-AF65-F5344CB8AC3E}">
        <p14:creationId xmlns:p14="http://schemas.microsoft.com/office/powerpoint/2010/main" val="18663548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E55031-7387-DA40-AA7F-755861ABB3FC}"/>
              </a:ext>
            </a:extLst>
          </p:cNvPr>
          <p:cNvPicPr>
            <a:picLocks noChangeAspect="1"/>
          </p:cNvPicPr>
          <p:nvPr/>
        </p:nvPicPr>
        <p:blipFill>
          <a:blip r:embed="rId2"/>
          <a:stretch>
            <a:fillRect/>
          </a:stretch>
        </p:blipFill>
        <p:spPr>
          <a:xfrm>
            <a:off x="1258893" y="743797"/>
            <a:ext cx="9743403" cy="5332538"/>
          </a:xfrm>
          <a:prstGeom prst="rect">
            <a:avLst/>
          </a:prstGeom>
        </p:spPr>
      </p:pic>
    </p:spTree>
    <p:extLst>
      <p:ext uri="{BB962C8B-B14F-4D97-AF65-F5344CB8AC3E}">
        <p14:creationId xmlns:p14="http://schemas.microsoft.com/office/powerpoint/2010/main" val="2013719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202954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solidFill>
                  <a:srgbClr val="FF0000"/>
                </a:solidFill>
                <a:ea typeface="ＭＳ Ｐゴシック" charset="-128"/>
              </a:rPr>
              <a:t>Improve </a:t>
            </a:r>
            <a:r>
              <a:rPr lang="en-US" altLang="en-US" sz="4400" b="1" dirty="0">
                <a:solidFill>
                  <a:srgbClr val="FF0000"/>
                </a:solidFill>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233763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4020157"/>
              </p:ext>
            </p:extLst>
          </p:nvPr>
        </p:nvGraphicFramePr>
        <p:xfrm>
          <a:off x="1227482" y="1690688"/>
          <a:ext cx="9737035" cy="3450907"/>
        </p:xfrm>
        <a:graphic>
          <a:graphicData uri="http://schemas.openxmlformats.org/drawingml/2006/table">
            <a:tbl>
              <a:tblPr firstRow="1" bandRow="1">
                <a:tableStyleId>{5C22544A-7EE6-4342-B048-85BDC9FD1C3A}</a:tableStyleId>
              </a:tblPr>
              <a:tblGrid>
                <a:gridCol w="1947407">
                  <a:extLst>
                    <a:ext uri="{9D8B030D-6E8A-4147-A177-3AD203B41FA5}">
                      <a16:colId xmlns:a16="http://schemas.microsoft.com/office/drawing/2014/main" val="20000"/>
                    </a:ext>
                  </a:extLst>
                </a:gridCol>
                <a:gridCol w="1947407">
                  <a:extLst>
                    <a:ext uri="{9D8B030D-6E8A-4147-A177-3AD203B41FA5}">
                      <a16:colId xmlns:a16="http://schemas.microsoft.com/office/drawing/2014/main" val="20001"/>
                    </a:ext>
                  </a:extLst>
                </a:gridCol>
                <a:gridCol w="1947407">
                  <a:extLst>
                    <a:ext uri="{9D8B030D-6E8A-4147-A177-3AD203B41FA5}">
                      <a16:colId xmlns:a16="http://schemas.microsoft.com/office/drawing/2014/main" val="20002"/>
                    </a:ext>
                  </a:extLst>
                </a:gridCol>
                <a:gridCol w="1947407">
                  <a:extLst>
                    <a:ext uri="{9D8B030D-6E8A-4147-A177-3AD203B41FA5}">
                      <a16:colId xmlns:a16="http://schemas.microsoft.com/office/drawing/2014/main" val="20003"/>
                    </a:ext>
                  </a:extLst>
                </a:gridCol>
                <a:gridCol w="1947407">
                  <a:extLst>
                    <a:ext uri="{9D8B030D-6E8A-4147-A177-3AD203B41FA5}">
                      <a16:colId xmlns:a16="http://schemas.microsoft.com/office/drawing/2014/main" val="20004"/>
                    </a:ext>
                  </a:extLst>
                </a:gridCol>
              </a:tblGrid>
              <a:tr h="770947">
                <a:tc>
                  <a:txBody>
                    <a:bodyPr/>
                    <a:lstStyle/>
                    <a:p>
                      <a:pPr algn="ctr"/>
                      <a:r>
                        <a:rPr lang="en-US" dirty="0"/>
                        <a:t>What?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To whom?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By what method?</a:t>
                      </a:r>
                    </a:p>
                    <a:p>
                      <a:pPr algn="ctr"/>
                      <a:endParaRPr lang="en-US" dirty="0"/>
                    </a:p>
                  </a:txBody>
                  <a:tcPr/>
                </a:tc>
                <a:tc>
                  <a:txBody>
                    <a:bodyPr/>
                    <a:lstStyle/>
                    <a:p>
                      <a:pPr algn="ctr"/>
                      <a:r>
                        <a:rPr lang="en-US" dirty="0"/>
                        <a:t>When?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How often?</a:t>
                      </a:r>
                    </a:p>
                    <a:p>
                      <a:pPr algn="ctr"/>
                      <a:endParaRPr lang="en-US" dirty="0"/>
                    </a:p>
                  </a:txBody>
                  <a:tcPr/>
                </a:tc>
                <a:extLst>
                  <a:ext uri="{0D108BD9-81ED-4DB2-BD59-A6C34878D82A}">
                    <a16:rowId xmlns:a16="http://schemas.microsoft.com/office/drawing/2014/main" val="10000"/>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44666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44666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44666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60649072-47E7-144A-936E-A474EB0BE35E}"/>
              </a:ext>
            </a:extLst>
          </p:cNvPr>
          <p:cNvSpPr txBox="1"/>
          <p:nvPr/>
        </p:nvSpPr>
        <p:spPr>
          <a:xfrm>
            <a:off x="9620697" y="6097826"/>
            <a:ext cx="1733103" cy="369332"/>
          </a:xfrm>
          <a:prstGeom prst="rect">
            <a:avLst/>
          </a:prstGeom>
          <a:noFill/>
          <a:ln w="76200">
            <a:solidFill>
              <a:schemeClr val="accent2"/>
            </a:solidFill>
          </a:ln>
        </p:spPr>
        <p:txBody>
          <a:bodyPr wrap="none" rtlCol="0">
            <a:spAutoFit/>
          </a:bodyPr>
          <a:lstStyle/>
          <a:p>
            <a:r>
              <a:rPr lang="en-US" dirty="0"/>
              <a:t>Workbook, p. 26</a:t>
            </a:r>
          </a:p>
        </p:txBody>
      </p:sp>
    </p:spTree>
    <p:extLst>
      <p:ext uri="{BB962C8B-B14F-4D97-AF65-F5344CB8AC3E}">
        <p14:creationId xmlns:p14="http://schemas.microsoft.com/office/powerpoint/2010/main" val="2137043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 Example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6573428"/>
              </p:ext>
            </p:extLst>
          </p:nvPr>
        </p:nvGraphicFramePr>
        <p:xfrm>
          <a:off x="1227482" y="1690688"/>
          <a:ext cx="9573040" cy="4692327"/>
        </p:xfrm>
        <a:graphic>
          <a:graphicData uri="http://schemas.openxmlformats.org/drawingml/2006/table">
            <a:tbl>
              <a:tblPr firstRow="1" bandRow="1">
                <a:tableStyleId>{5C22544A-7EE6-4342-B048-85BDC9FD1C3A}</a:tableStyleId>
              </a:tblPr>
              <a:tblGrid>
                <a:gridCol w="2393260">
                  <a:extLst>
                    <a:ext uri="{9D8B030D-6E8A-4147-A177-3AD203B41FA5}">
                      <a16:colId xmlns:a16="http://schemas.microsoft.com/office/drawing/2014/main" val="20000"/>
                    </a:ext>
                  </a:extLst>
                </a:gridCol>
                <a:gridCol w="2393260">
                  <a:extLst>
                    <a:ext uri="{9D8B030D-6E8A-4147-A177-3AD203B41FA5}">
                      <a16:colId xmlns:a16="http://schemas.microsoft.com/office/drawing/2014/main" val="20001"/>
                    </a:ext>
                  </a:extLst>
                </a:gridCol>
                <a:gridCol w="2393260">
                  <a:extLst>
                    <a:ext uri="{9D8B030D-6E8A-4147-A177-3AD203B41FA5}">
                      <a16:colId xmlns:a16="http://schemas.microsoft.com/office/drawing/2014/main" val="20002"/>
                    </a:ext>
                  </a:extLst>
                </a:gridCol>
                <a:gridCol w="2393260">
                  <a:extLst>
                    <a:ext uri="{9D8B030D-6E8A-4147-A177-3AD203B41FA5}">
                      <a16:colId xmlns:a16="http://schemas.microsoft.com/office/drawing/2014/main" val="20003"/>
                    </a:ext>
                  </a:extLst>
                </a:gridCol>
              </a:tblGrid>
              <a:tr h="770947">
                <a:tc>
                  <a:txBody>
                    <a:bodyPr/>
                    <a:lstStyle/>
                    <a:p>
                      <a:pPr algn="ctr"/>
                      <a:r>
                        <a:rPr lang="en-US"/>
                        <a:t>What</a:t>
                      </a:r>
                      <a:r>
                        <a:rPr lang="en-US" dirty="0"/>
                        <a:t>?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To whom?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By what method?</a:t>
                      </a:r>
                    </a:p>
                    <a:p>
                      <a:pPr algn="ctr"/>
                      <a:endParaRPr lang="en-US" dirty="0"/>
                    </a:p>
                  </a:txBody>
                  <a:tcPr/>
                </a:tc>
                <a:tc>
                  <a:txBody>
                    <a:bodyPr/>
                    <a:lstStyle/>
                    <a:p>
                      <a:pPr algn="ctr"/>
                      <a:r>
                        <a:rPr lang="en-US" dirty="0"/>
                        <a:t>When/How</a:t>
                      </a:r>
                      <a:r>
                        <a:rPr lang="en-US" baseline="0" dirty="0"/>
                        <a:t> Often</a:t>
                      </a:r>
                      <a:endParaRPr lang="en-US" dirty="0"/>
                    </a:p>
                  </a:txBody>
                  <a:tcPr/>
                </a:tc>
                <a:extLst>
                  <a:ext uri="{0D108BD9-81ED-4DB2-BD59-A6C34878D82A}">
                    <a16:rowId xmlns:a16="http://schemas.microsoft.com/office/drawing/2014/main" val="10000"/>
                  </a:ext>
                </a:extLst>
              </a:tr>
              <a:tr h="446660">
                <a:tc>
                  <a:txBody>
                    <a:bodyPr/>
                    <a:lstStyle/>
                    <a:p>
                      <a:r>
                        <a:rPr lang="en-US" dirty="0"/>
                        <a:t>Meeting Times &amp; Dates</a:t>
                      </a:r>
                    </a:p>
                  </a:txBody>
                  <a:tcPr/>
                </a:tc>
                <a:tc>
                  <a:txBody>
                    <a:bodyPr/>
                    <a:lstStyle/>
                    <a:p>
                      <a:r>
                        <a:rPr lang="en-US" dirty="0"/>
                        <a:t>QI Team</a:t>
                      </a:r>
                    </a:p>
                  </a:txBody>
                  <a:tcPr/>
                </a:tc>
                <a:tc>
                  <a:txBody>
                    <a:bodyPr/>
                    <a:lstStyle/>
                    <a:p>
                      <a:r>
                        <a:rPr lang="en-US" dirty="0"/>
                        <a:t>Email &amp; Text</a:t>
                      </a:r>
                    </a:p>
                  </a:txBody>
                  <a:tcPr/>
                </a:tc>
                <a:tc>
                  <a:txBody>
                    <a:bodyPr/>
                    <a:lstStyle/>
                    <a:p>
                      <a:r>
                        <a:rPr lang="en-US" dirty="0"/>
                        <a:t>Project Beginning/ At</a:t>
                      </a:r>
                      <a:r>
                        <a:rPr lang="en-US" baseline="0" dirty="0"/>
                        <a:t> each meeting</a:t>
                      </a:r>
                      <a:endParaRPr lang="en-US" dirty="0"/>
                    </a:p>
                  </a:txBody>
                  <a:tcPr/>
                </a:tc>
                <a:extLst>
                  <a:ext uri="{0D108BD9-81ED-4DB2-BD59-A6C34878D82A}">
                    <a16:rowId xmlns:a16="http://schemas.microsoft.com/office/drawing/2014/main" val="10001"/>
                  </a:ext>
                </a:extLst>
              </a:tr>
              <a:tr h="446660">
                <a:tc>
                  <a:txBody>
                    <a:bodyPr/>
                    <a:lstStyle/>
                    <a:p>
                      <a:r>
                        <a:rPr lang="en-US" dirty="0"/>
                        <a:t>Data collected</a:t>
                      </a:r>
                    </a:p>
                  </a:txBody>
                  <a:tcPr/>
                </a:tc>
                <a:tc>
                  <a:txBody>
                    <a:bodyPr/>
                    <a:lstStyle/>
                    <a:p>
                      <a:r>
                        <a:rPr lang="en-US" dirty="0"/>
                        <a:t>Qi Team, Clinic Director, MOH</a:t>
                      </a:r>
                    </a:p>
                  </a:txBody>
                  <a:tcPr/>
                </a:tc>
                <a:tc>
                  <a:txBody>
                    <a:bodyPr/>
                    <a:lstStyle/>
                    <a:p>
                      <a:r>
                        <a:rPr lang="en-US" dirty="0"/>
                        <a:t>Email</a:t>
                      </a:r>
                    </a:p>
                  </a:txBody>
                  <a:tcPr/>
                </a:tc>
                <a:tc>
                  <a:txBody>
                    <a:bodyPr/>
                    <a:lstStyle/>
                    <a:p>
                      <a:r>
                        <a:rPr lang="en-US" dirty="0"/>
                        <a:t>Monthly</a:t>
                      </a:r>
                    </a:p>
                  </a:txBody>
                  <a:tcPr/>
                </a:tc>
                <a:extLst>
                  <a:ext uri="{0D108BD9-81ED-4DB2-BD59-A6C34878D82A}">
                    <a16:rowId xmlns:a16="http://schemas.microsoft.com/office/drawing/2014/main" val="10002"/>
                  </a:ext>
                </a:extLst>
              </a:tr>
              <a:tr h="446660">
                <a:tc>
                  <a:txBody>
                    <a:bodyPr/>
                    <a:lstStyle/>
                    <a:p>
                      <a:r>
                        <a:rPr lang="en-US" dirty="0"/>
                        <a:t>Project Update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Qi Team, Clinic Director, MOH</a:t>
                      </a:r>
                    </a:p>
                  </a:txBody>
                  <a:tcPr/>
                </a:tc>
                <a:tc>
                  <a:txBody>
                    <a:bodyPr/>
                    <a:lstStyle/>
                    <a:p>
                      <a:r>
                        <a:rPr lang="en-US" dirty="0"/>
                        <a:t>At QI</a:t>
                      </a:r>
                      <a:r>
                        <a:rPr lang="en-US" baseline="0" dirty="0"/>
                        <a:t> Team </a:t>
                      </a:r>
                      <a:r>
                        <a:rPr lang="en-US" dirty="0"/>
                        <a:t>meetings / Meeting Follow-up Email </a:t>
                      </a:r>
                    </a:p>
                  </a:txBody>
                  <a:tcPr/>
                </a:tc>
                <a:tc>
                  <a:txBody>
                    <a:bodyPr/>
                    <a:lstStyle/>
                    <a:p>
                      <a:r>
                        <a:rPr lang="en-US" dirty="0"/>
                        <a:t>Following each meeting</a:t>
                      </a:r>
                    </a:p>
                  </a:txBody>
                  <a:tcPr/>
                </a:tc>
                <a:extLst>
                  <a:ext uri="{0D108BD9-81ED-4DB2-BD59-A6C34878D82A}">
                    <a16:rowId xmlns:a16="http://schemas.microsoft.com/office/drawing/2014/main" val="10003"/>
                  </a:ext>
                </a:extLst>
              </a:tr>
              <a:tr h="446660">
                <a:tc>
                  <a:txBody>
                    <a:bodyPr/>
                    <a:lstStyle/>
                    <a:p>
                      <a:r>
                        <a:rPr lang="en-US" dirty="0"/>
                        <a:t>Project Updates (PPT Template)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Overall</a:t>
                      </a:r>
                      <a:r>
                        <a:rPr lang="en-US" baseline="0" dirty="0"/>
                        <a:t> Program</a:t>
                      </a:r>
                      <a:r>
                        <a:rPr lang="en-US" dirty="0"/>
                        <a:t> Leadership</a:t>
                      </a:r>
                    </a:p>
                  </a:txBody>
                  <a:tcPr/>
                </a:tc>
                <a:tc>
                  <a:txBody>
                    <a:bodyPr/>
                    <a:lstStyle/>
                    <a:p>
                      <a:r>
                        <a:rPr lang="en-US" dirty="0"/>
                        <a:t>Email; Monthly Phone Calls (Template)</a:t>
                      </a:r>
                    </a:p>
                  </a:txBody>
                  <a:tcPr/>
                </a:tc>
                <a:tc>
                  <a:txBody>
                    <a:bodyPr/>
                    <a:lstStyle/>
                    <a:p>
                      <a:r>
                        <a:rPr lang="en-US" dirty="0"/>
                        <a:t>Monthly &amp; At Learning Sessions</a:t>
                      </a:r>
                    </a:p>
                  </a:txBody>
                  <a:tcPr/>
                </a:tc>
                <a:extLst>
                  <a:ext uri="{0D108BD9-81ED-4DB2-BD59-A6C34878D82A}">
                    <a16:rowId xmlns:a16="http://schemas.microsoft.com/office/drawing/2014/main" val="10004"/>
                  </a:ext>
                </a:extLst>
              </a:tr>
              <a:tr h="446660">
                <a:tc>
                  <a:txBody>
                    <a:bodyPr/>
                    <a:lstStyle/>
                    <a:p>
                      <a:r>
                        <a:rPr lang="en-US" dirty="0"/>
                        <a:t>Project Final Report</a:t>
                      </a:r>
                    </a:p>
                  </a:txBody>
                  <a:tcPr/>
                </a:tc>
                <a:tc>
                  <a:txBody>
                    <a:bodyPr/>
                    <a:lstStyle/>
                    <a:p>
                      <a:r>
                        <a:rPr lang="en-US" dirty="0"/>
                        <a:t>CDC Country Director, MOH, Nursing Council</a:t>
                      </a:r>
                    </a:p>
                  </a:txBody>
                  <a:tcPr/>
                </a:tc>
                <a:tc>
                  <a:txBody>
                    <a:bodyPr/>
                    <a:lstStyle/>
                    <a:p>
                      <a:r>
                        <a:rPr lang="en-US" dirty="0"/>
                        <a:t>Oral Presentation</a:t>
                      </a:r>
                    </a:p>
                  </a:txBody>
                  <a:tcPr/>
                </a:tc>
                <a:tc>
                  <a:txBody>
                    <a:bodyPr/>
                    <a:lstStyle/>
                    <a:p>
                      <a:r>
                        <a:rPr lang="en-US" dirty="0"/>
                        <a:t>At completion of project</a:t>
                      </a:r>
                    </a:p>
                  </a:txBody>
                  <a:tcPr/>
                </a:tc>
                <a:extLst>
                  <a:ext uri="{0D108BD9-81ED-4DB2-BD59-A6C34878D82A}">
                    <a16:rowId xmlns:a16="http://schemas.microsoft.com/office/drawing/2014/main" val="10005"/>
                  </a:ext>
                </a:extLst>
              </a:tr>
              <a:tr h="44666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08893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r>
              <a:rPr lang="en-US" dirty="0"/>
              <a:t>Project Folder, to include:</a:t>
            </a:r>
          </a:p>
          <a:p>
            <a:pPr lvl="1"/>
            <a:r>
              <a:rPr lang="en-US" dirty="0"/>
              <a:t>Process Map </a:t>
            </a:r>
            <a:r>
              <a:rPr lang="mr-IN" dirty="0"/>
              <a:t>–</a:t>
            </a:r>
            <a:r>
              <a:rPr lang="en-US" dirty="0"/>
              <a:t> Current State &amp; Table</a:t>
            </a:r>
          </a:p>
          <a:p>
            <a:pPr lvl="1"/>
            <a:r>
              <a:rPr lang="en-US" dirty="0"/>
              <a:t>Project Outline &amp; Plans </a:t>
            </a:r>
            <a:r>
              <a:rPr lang="mr-IN" dirty="0"/>
              <a:t>–</a:t>
            </a:r>
            <a:r>
              <a:rPr lang="en-US" dirty="0"/>
              <a:t> Action &amp; Communication</a:t>
            </a:r>
          </a:p>
          <a:p>
            <a:pPr lvl="1"/>
            <a:r>
              <a:rPr lang="en-US" dirty="0"/>
              <a:t>Data </a:t>
            </a:r>
            <a:r>
              <a:rPr lang="mr-IN" dirty="0"/>
              <a:t>–</a:t>
            </a:r>
            <a:r>
              <a:rPr lang="en-US" dirty="0"/>
              <a:t> Collection Plan, Collection Tool with Raw Data; Data Display</a:t>
            </a:r>
          </a:p>
          <a:p>
            <a:pPr lvl="1"/>
            <a:r>
              <a:rPr lang="en-US" dirty="0"/>
              <a:t>Solutions </a:t>
            </a:r>
            <a:r>
              <a:rPr lang="mr-IN" dirty="0"/>
              <a:t>–</a:t>
            </a:r>
            <a:r>
              <a:rPr lang="en-US" dirty="0"/>
              <a:t> PDCAs, Standard Work; Training Matrix</a:t>
            </a:r>
          </a:p>
          <a:p>
            <a:pPr lvl="1"/>
            <a:r>
              <a:rPr lang="en-US" dirty="0"/>
              <a:t>Project History </a:t>
            </a:r>
            <a:r>
              <a:rPr lang="mr-IN" dirty="0"/>
              <a:t>–</a:t>
            </a:r>
            <a:r>
              <a:rPr lang="en-US" dirty="0"/>
              <a:t> Lessons learned</a:t>
            </a:r>
          </a:p>
          <a:p>
            <a:r>
              <a:rPr lang="en-US" dirty="0"/>
              <a:t>Learning Board</a:t>
            </a:r>
          </a:p>
          <a:p>
            <a:r>
              <a:rPr lang="en-US" dirty="0"/>
              <a:t>Meeting Facilitation</a:t>
            </a:r>
          </a:p>
          <a:p>
            <a:pPr lvl="1"/>
            <a:r>
              <a:rPr lang="en-US" dirty="0"/>
              <a:t>Calendar of all team meetings &amp; Learning Sessions</a:t>
            </a:r>
          </a:p>
          <a:p>
            <a:r>
              <a:rPr lang="en-US" dirty="0"/>
              <a:t>Action Plan</a:t>
            </a:r>
          </a:p>
          <a:p>
            <a:r>
              <a:rPr lang="en-US" dirty="0"/>
              <a:t>Communication Plan</a:t>
            </a:r>
          </a:p>
          <a:p>
            <a:endParaRPr lang="en-US" dirty="0"/>
          </a:p>
          <a:p>
            <a:endParaRPr lang="en-US" dirty="0"/>
          </a:p>
        </p:txBody>
      </p:sp>
      <p:sp>
        <p:nvSpPr>
          <p:cNvPr id="4" name="Vertical Scroll 3"/>
          <p:cNvSpPr/>
          <p:nvPr/>
        </p:nvSpPr>
        <p:spPr>
          <a:xfrm>
            <a:off x="8339959" y="365125"/>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201A398-A911-0C4F-A315-CB43A19F9FD4}"/>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15-26</a:t>
            </a:r>
          </a:p>
        </p:txBody>
      </p:sp>
    </p:spTree>
    <p:extLst>
      <p:ext uri="{BB962C8B-B14F-4D97-AF65-F5344CB8AC3E}">
        <p14:creationId xmlns:p14="http://schemas.microsoft.com/office/powerpoint/2010/main" val="1688505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095" y="4435641"/>
            <a:ext cx="4571999" cy="1600200"/>
          </a:xfrm>
        </p:spPr>
        <p:txBody>
          <a:bodyPr>
            <a:noAutofit/>
          </a:bodyPr>
          <a:lstStyle/>
          <a:p>
            <a:r>
              <a:rPr lang="en-US" sz="6000" b="1" dirty="0"/>
              <a:t>Change Management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0095" y="0"/>
            <a:ext cx="6542120" cy="6858000"/>
          </a:xfrm>
          <a:prstGeom prst="rect">
            <a:avLst/>
          </a:prstGeom>
        </p:spPr>
      </p:pic>
    </p:spTree>
    <p:extLst>
      <p:ext uri="{BB962C8B-B14F-4D97-AF65-F5344CB8AC3E}">
        <p14:creationId xmlns:p14="http://schemas.microsoft.com/office/powerpoint/2010/main" val="1685943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endParaRPr lang="en-US" dirty="0"/>
          </a:p>
          <a:p>
            <a:endParaRPr lang="en-US" dirty="0"/>
          </a:p>
          <a:p>
            <a:r>
              <a:rPr lang="en-US" dirty="0"/>
              <a:t>Change Management Plan</a:t>
            </a:r>
          </a:p>
          <a:p>
            <a:r>
              <a:rPr lang="en-US" dirty="0"/>
              <a:t>Related Tools:</a:t>
            </a:r>
          </a:p>
          <a:p>
            <a:pPr lvl="1"/>
            <a:r>
              <a:rPr lang="en-US" dirty="0"/>
              <a:t>Stakeholder Analysis</a:t>
            </a:r>
          </a:p>
          <a:p>
            <a:pPr lvl="1"/>
            <a:r>
              <a:rPr lang="en-US" dirty="0"/>
              <a:t>Communication Plan</a:t>
            </a:r>
          </a:p>
          <a:p>
            <a:endParaRPr lang="en-US" dirty="0"/>
          </a:p>
          <a:p>
            <a:endParaRPr lang="en-US" dirty="0"/>
          </a:p>
        </p:txBody>
      </p:sp>
      <p:sp>
        <p:nvSpPr>
          <p:cNvPr id="4" name="Vertical Scroll 3"/>
          <p:cNvSpPr/>
          <p:nvPr/>
        </p:nvSpPr>
        <p:spPr>
          <a:xfrm>
            <a:off x="8764028" y="817912"/>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61B85-D5BC-6645-B776-5A780541405A}"/>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27-29</a:t>
            </a:r>
          </a:p>
        </p:txBody>
      </p:sp>
    </p:spTree>
    <p:extLst>
      <p:ext uri="{BB962C8B-B14F-4D97-AF65-F5344CB8AC3E}">
        <p14:creationId xmlns:p14="http://schemas.microsoft.com/office/powerpoint/2010/main" val="209589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80CD-F851-B641-9515-6F8C7A191C4A}"/>
              </a:ext>
            </a:extLst>
          </p:cNvPr>
          <p:cNvSpPr>
            <a:spLocks noGrp="1"/>
          </p:cNvSpPr>
          <p:nvPr>
            <p:ph type="title"/>
          </p:nvPr>
        </p:nvSpPr>
        <p:spPr/>
        <p:txBody>
          <a:bodyPr>
            <a:normAutofit fontScale="90000"/>
          </a:bodyPr>
          <a:lstStyle/>
          <a:p>
            <a:pPr algn="ctr"/>
            <a:r>
              <a:rPr lang="en-US" dirty="0"/>
              <a:t>What is “quality improvement” and how can it </a:t>
            </a:r>
            <a:r>
              <a:rPr lang="en-US" b="1" dirty="0"/>
              <a:t>transform</a:t>
            </a:r>
            <a:r>
              <a:rPr lang="en-US" dirty="0"/>
              <a:t> healthcare?</a:t>
            </a:r>
            <a:br>
              <a:rPr lang="en-US" dirty="0"/>
            </a:br>
            <a:endParaRPr lang="en-US" dirty="0"/>
          </a:p>
        </p:txBody>
      </p:sp>
      <p:pic>
        <p:nvPicPr>
          <p:cNvPr id="5" name="Picture 4">
            <a:extLst>
              <a:ext uri="{FF2B5EF4-FFF2-40B4-BE49-F238E27FC236}">
                <a16:creationId xmlns:a16="http://schemas.microsoft.com/office/drawing/2014/main" id="{45F24830-E3B7-2E44-9541-4DE6A0558142}"/>
              </a:ext>
            </a:extLst>
          </p:cNvPr>
          <p:cNvPicPr>
            <a:picLocks noChangeAspect="1"/>
          </p:cNvPicPr>
          <p:nvPr/>
        </p:nvPicPr>
        <p:blipFill>
          <a:blip r:embed="rId3"/>
          <a:stretch>
            <a:fillRect/>
          </a:stretch>
        </p:blipFill>
        <p:spPr>
          <a:xfrm>
            <a:off x="2307735" y="1330910"/>
            <a:ext cx="7576530" cy="5380749"/>
          </a:xfrm>
          <a:prstGeom prst="rect">
            <a:avLst/>
          </a:prstGeom>
          <a:ln w="57150">
            <a:solidFill>
              <a:schemeClr val="tx1"/>
            </a:solidFill>
          </a:ln>
        </p:spPr>
      </p:pic>
      <p:sp>
        <p:nvSpPr>
          <p:cNvPr id="6" name="TextBox 5">
            <a:extLst>
              <a:ext uri="{FF2B5EF4-FFF2-40B4-BE49-F238E27FC236}">
                <a16:creationId xmlns:a16="http://schemas.microsoft.com/office/drawing/2014/main" id="{ADDB0F2C-187D-BF4D-A526-B92BEBAD79A9}"/>
              </a:ext>
            </a:extLst>
          </p:cNvPr>
          <p:cNvSpPr txBox="1"/>
          <p:nvPr/>
        </p:nvSpPr>
        <p:spPr>
          <a:xfrm>
            <a:off x="10144551" y="5899075"/>
            <a:ext cx="1773049" cy="523220"/>
          </a:xfrm>
          <a:prstGeom prst="rect">
            <a:avLst/>
          </a:prstGeom>
          <a:noFill/>
        </p:spPr>
        <p:txBody>
          <a:bodyPr wrap="none" rtlCol="0">
            <a:spAutoFit/>
          </a:bodyPr>
          <a:lstStyle/>
          <a:p>
            <a:r>
              <a:rPr lang="en-US" sz="1400" dirty="0">
                <a:hlinkClick r:id="rId4"/>
              </a:rPr>
              <a:t>Qual Saf Health Care</a:t>
            </a:r>
            <a:r>
              <a:rPr lang="en-US" sz="1400" dirty="0"/>
              <a:t>. </a:t>
            </a:r>
          </a:p>
          <a:p>
            <a:r>
              <a:rPr lang="en-US" sz="1400" dirty="0"/>
              <a:t>2007 Feb; 16(1): 2–3.</a:t>
            </a:r>
          </a:p>
        </p:txBody>
      </p:sp>
    </p:spTree>
    <p:extLst>
      <p:ext uri="{BB962C8B-B14F-4D97-AF65-F5344CB8AC3E}">
        <p14:creationId xmlns:p14="http://schemas.microsoft.com/office/powerpoint/2010/main" val="16744838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4165600" cy="1666875"/>
          </a:xfrm>
        </p:spPr>
        <p:txBody>
          <a:bodyPr>
            <a:normAutofit/>
          </a:bodyPr>
          <a:lstStyle/>
          <a:p>
            <a:r>
              <a:rPr lang="en-US" dirty="0"/>
              <a:t>It is all about </a:t>
            </a:r>
            <a:r>
              <a:rPr lang="en-US" sz="5400" b="1" dirty="0"/>
              <a:t>CHANGE!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2611586"/>
              </p:ext>
            </p:extLst>
          </p:nvPr>
        </p:nvGraphicFramePr>
        <p:xfrm>
          <a:off x="838200" y="239729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885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Graphic spid="4" grpId="1">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 will change if:</a:t>
            </a:r>
          </a:p>
        </p:txBody>
      </p:sp>
      <p:sp>
        <p:nvSpPr>
          <p:cNvPr id="3" name="Content Placeholder 2"/>
          <p:cNvSpPr>
            <a:spLocks noGrp="1"/>
          </p:cNvSpPr>
          <p:nvPr>
            <p:ph idx="1"/>
          </p:nvPr>
        </p:nvSpPr>
        <p:spPr/>
        <p:txBody>
          <a:bodyPr/>
          <a:lstStyle/>
          <a:p>
            <a:pPr lvl="0"/>
            <a:r>
              <a:rPr lang="en-US" dirty="0"/>
              <a:t>Know/understand WHY it is important</a:t>
            </a:r>
          </a:p>
          <a:p>
            <a:pPr lvl="0"/>
            <a:r>
              <a:rPr lang="en-US" dirty="0"/>
              <a:t>Know exactly how it will affect them</a:t>
            </a:r>
          </a:p>
          <a:p>
            <a:pPr lvl="0"/>
            <a:r>
              <a:rPr lang="en-US" dirty="0"/>
              <a:t>Have their concerns heard and addressed</a:t>
            </a:r>
          </a:p>
          <a:p>
            <a:pPr lvl="0"/>
            <a:r>
              <a:rPr lang="en-US" dirty="0"/>
              <a:t>Are provided effective communication about the change early &amp; often</a:t>
            </a:r>
          </a:p>
          <a:p>
            <a:pPr lvl="0"/>
            <a:r>
              <a:rPr lang="en-US" dirty="0"/>
              <a:t>Are given specific, prescriptive guidance about what they need to do differently</a:t>
            </a:r>
          </a:p>
          <a:p>
            <a:pPr lvl="0"/>
            <a:r>
              <a:rPr lang="en-US" dirty="0"/>
              <a:t>Have their efforts recognized</a:t>
            </a:r>
          </a:p>
          <a:p>
            <a:endParaRPr lang="en-US" dirty="0"/>
          </a:p>
        </p:txBody>
      </p:sp>
    </p:spTree>
    <p:extLst>
      <p:ext uri="{BB962C8B-B14F-4D97-AF65-F5344CB8AC3E}">
        <p14:creationId xmlns:p14="http://schemas.microsoft.com/office/powerpoint/2010/main" val="864187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a:t>
            </a:r>
          </a:p>
        </p:txBody>
      </p:sp>
      <p:sp>
        <p:nvSpPr>
          <p:cNvPr id="3" name="Content Placeholder 2"/>
          <p:cNvSpPr>
            <a:spLocks noGrp="1"/>
          </p:cNvSpPr>
          <p:nvPr>
            <p:ph sz="half" idx="1"/>
          </p:nvPr>
        </p:nvSpPr>
        <p:spPr>
          <a:xfrm>
            <a:off x="838200" y="2506662"/>
            <a:ext cx="5181600" cy="4351338"/>
          </a:xfrm>
        </p:spPr>
        <p:txBody>
          <a:bodyPr/>
          <a:lstStyle/>
          <a:p>
            <a:pPr marL="0" indent="0">
              <a:buNone/>
            </a:pPr>
            <a:r>
              <a:rPr lang="en-US" dirty="0"/>
              <a:t>“A compelling </a:t>
            </a:r>
            <a:r>
              <a:rPr lang="en-US" b="1" dirty="0"/>
              <a:t>vision</a:t>
            </a:r>
            <a:r>
              <a:rPr lang="en-US" dirty="0"/>
              <a:t> is critical. But it’s not enough. The hardest part of change – the paralyzing part – is precisely in the </a:t>
            </a:r>
            <a:r>
              <a:rPr lang="en-US" b="1" dirty="0"/>
              <a:t>details</a:t>
            </a:r>
            <a:r>
              <a:rPr lang="en-US" dirty="0"/>
              <a:t>.” </a:t>
            </a:r>
          </a:p>
          <a:p>
            <a:pPr marL="1828800" lvl="4" indent="0">
              <a:buNone/>
            </a:pPr>
            <a:r>
              <a:rPr lang="en-US" sz="2000" dirty="0"/>
              <a:t>The Heath Brothers, </a:t>
            </a:r>
            <a:r>
              <a:rPr lang="en-US" sz="2000" i="1" dirty="0"/>
              <a:t>Switch </a:t>
            </a:r>
          </a:p>
        </p:txBody>
      </p:sp>
      <p:pic>
        <p:nvPicPr>
          <p:cNvPr id="5" name="Content Placeholder 4"/>
          <p:cNvPicPr>
            <a:picLocks noGrp="1" noChangeAspect="1"/>
          </p:cNvPicPr>
          <p:nvPr>
            <p:ph sz="half" idx="2"/>
          </p:nvPr>
        </p:nvPicPr>
        <p:blipFill>
          <a:blip r:embed="rId3"/>
          <a:stretch>
            <a:fillRect/>
          </a:stretch>
        </p:blipFill>
        <p:spPr>
          <a:xfrm>
            <a:off x="6593563" y="269283"/>
            <a:ext cx="4266331" cy="6259854"/>
          </a:xfrm>
          <a:prstGeom prst="rect">
            <a:avLst/>
          </a:prstGeom>
        </p:spPr>
      </p:pic>
      <p:sp>
        <p:nvSpPr>
          <p:cNvPr id="4" name="TextBox 3"/>
          <p:cNvSpPr txBox="1"/>
          <p:nvPr/>
        </p:nvSpPr>
        <p:spPr>
          <a:xfrm>
            <a:off x="-571500" y="457200"/>
            <a:ext cx="27443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1062225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21" y="365124"/>
            <a:ext cx="10515600" cy="1325563"/>
          </a:xfrm>
        </p:spPr>
        <p:txBody>
          <a:bodyPr/>
          <a:lstStyle/>
          <a:p>
            <a:r>
              <a:rPr lang="en-US" b="1" i="1" dirty="0"/>
              <a:t>Switch</a:t>
            </a:r>
          </a:p>
        </p:txBody>
      </p:sp>
      <p:sp>
        <p:nvSpPr>
          <p:cNvPr id="3" name="Content Placeholder 2"/>
          <p:cNvSpPr>
            <a:spLocks noGrp="1"/>
          </p:cNvSpPr>
          <p:nvPr>
            <p:ph sz="half" idx="1"/>
          </p:nvPr>
        </p:nvSpPr>
        <p:spPr>
          <a:xfrm>
            <a:off x="541421" y="1758156"/>
            <a:ext cx="5181600" cy="4351338"/>
          </a:xfrm>
        </p:spPr>
        <p:txBody>
          <a:bodyPr>
            <a:normAutofit/>
          </a:bodyPr>
          <a:lstStyle/>
          <a:p>
            <a:pPr marL="0" indent="0">
              <a:buNone/>
            </a:pPr>
            <a:r>
              <a:rPr lang="en-US" sz="3600" dirty="0"/>
              <a:t>DIRECT the </a:t>
            </a:r>
            <a:r>
              <a:rPr lang="en-US" sz="3600" b="1" dirty="0"/>
              <a:t>Rider</a:t>
            </a:r>
          </a:p>
          <a:p>
            <a:pPr marL="0" indent="0">
              <a:buNone/>
            </a:pPr>
            <a:endParaRPr lang="en-US" sz="3600" b="1" dirty="0"/>
          </a:p>
          <a:p>
            <a:pPr marL="0" indent="0">
              <a:buNone/>
            </a:pPr>
            <a:r>
              <a:rPr lang="en-US" sz="3600" dirty="0"/>
              <a:t>MOTIVATE the </a:t>
            </a:r>
            <a:r>
              <a:rPr lang="en-US" sz="3600" b="1" dirty="0"/>
              <a:t>Elephant</a:t>
            </a:r>
          </a:p>
          <a:p>
            <a:pPr marL="0" indent="0">
              <a:buNone/>
            </a:pPr>
            <a:endParaRPr lang="en-US" sz="3600" b="1" dirty="0"/>
          </a:p>
          <a:p>
            <a:pPr marL="0" indent="0">
              <a:buNone/>
            </a:pPr>
            <a:r>
              <a:rPr lang="en-US" sz="3600" dirty="0"/>
              <a:t>SHAPE the </a:t>
            </a:r>
            <a:r>
              <a:rPr lang="en-US" sz="3600" b="1" dirty="0"/>
              <a:t>Path</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6135" y="987855"/>
            <a:ext cx="6494248" cy="5189108"/>
          </a:xfrm>
        </p:spPr>
      </p:pic>
    </p:spTree>
    <p:extLst>
      <p:ext uri="{BB962C8B-B14F-4D97-AF65-F5344CB8AC3E}">
        <p14:creationId xmlns:p14="http://schemas.microsoft.com/office/powerpoint/2010/main" val="199624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3907350"/>
              </p:ext>
            </p:extLst>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txBody>
                  <a:tcPr/>
                </a:tc>
                <a:tc>
                  <a:txBody>
                    <a:bodyPr/>
                    <a:lstStyle/>
                    <a:p>
                      <a:r>
                        <a:rPr lang="en-US" b="1" dirty="0"/>
                        <a:t>Find the Feeling</a:t>
                      </a:r>
                    </a:p>
                  </a:txBody>
                  <a:tcPr/>
                </a:tc>
                <a:tc>
                  <a:txBody>
                    <a:bodyPr/>
                    <a:lstStyle/>
                    <a:p>
                      <a:r>
                        <a:rPr lang="en-US" b="1" dirty="0"/>
                        <a:t>Tweak the Environment</a:t>
                      </a:r>
                    </a:p>
                  </a:txBody>
                  <a:tcPr/>
                </a:tc>
                <a:extLst>
                  <a:ext uri="{0D108BD9-81ED-4DB2-BD59-A6C34878D82A}">
                    <a16:rowId xmlns:a16="http://schemas.microsoft.com/office/drawing/2014/main" val="10001"/>
                  </a:ext>
                </a:extLst>
              </a:tr>
              <a:tr h="985044">
                <a:tc>
                  <a:txBody>
                    <a:bodyPr/>
                    <a:lstStyle/>
                    <a:p>
                      <a:r>
                        <a:rPr lang="en-US" b="1" dirty="0"/>
                        <a:t>Script the Critical Moves</a:t>
                      </a:r>
                    </a:p>
                  </a:txBody>
                  <a:tcPr/>
                </a:tc>
                <a:tc>
                  <a:txBody>
                    <a:bodyPr/>
                    <a:lstStyle/>
                    <a:p>
                      <a:r>
                        <a:rPr lang="en-US" b="1" dirty="0"/>
                        <a:t>Shrink the Change</a:t>
                      </a:r>
                    </a:p>
                  </a:txBody>
                  <a:tcPr/>
                </a:tc>
                <a:tc>
                  <a:txBody>
                    <a:bodyPr/>
                    <a:lstStyle/>
                    <a:p>
                      <a:r>
                        <a:rPr lang="en-US" b="1" dirty="0"/>
                        <a:t>Build Habits</a:t>
                      </a:r>
                    </a:p>
                  </a:txBody>
                  <a:tcPr/>
                </a:tc>
                <a:extLst>
                  <a:ext uri="{0D108BD9-81ED-4DB2-BD59-A6C34878D82A}">
                    <a16:rowId xmlns:a16="http://schemas.microsoft.com/office/drawing/2014/main" val="10002"/>
                  </a:ext>
                </a:extLst>
              </a:tr>
              <a:tr h="985044">
                <a:tc>
                  <a:txBody>
                    <a:bodyPr/>
                    <a:lstStyle/>
                    <a:p>
                      <a:r>
                        <a:rPr lang="en-US" b="1" dirty="0"/>
                        <a:t>Point to the Destination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txBody>
                  <a:tcPr/>
                </a:tc>
                <a:tc>
                  <a:txBody>
                    <a:bodyPr/>
                    <a:lstStyle/>
                    <a:p>
                      <a:r>
                        <a:rPr lang="en-US" b="1" dirty="0"/>
                        <a:t>Rally the Herd</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54337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03883162"/>
              </p:ext>
            </p:extLst>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p>
                      <a:r>
                        <a:rPr lang="en-US" dirty="0"/>
                        <a:t>Find what is working well and reproduce</a:t>
                      </a:r>
                    </a:p>
                  </a:txBody>
                  <a:tcPr/>
                </a:tc>
                <a:tc>
                  <a:txBody>
                    <a:bodyPr/>
                    <a:lstStyle/>
                    <a:p>
                      <a:r>
                        <a:rPr lang="en-US" b="1" dirty="0"/>
                        <a:t>Find the Feeling</a:t>
                      </a:r>
                    </a:p>
                    <a:p>
                      <a:r>
                        <a:rPr lang="en-US" dirty="0"/>
                        <a:t>Appeal to the emotions</a:t>
                      </a:r>
                    </a:p>
                  </a:txBody>
                  <a:tcPr/>
                </a:tc>
                <a:tc>
                  <a:txBody>
                    <a:bodyPr/>
                    <a:lstStyle/>
                    <a:p>
                      <a:r>
                        <a:rPr lang="en-US" b="1" dirty="0"/>
                        <a:t>Tweak the Environment</a:t>
                      </a:r>
                    </a:p>
                    <a:p>
                      <a:r>
                        <a:rPr lang="en-US" dirty="0"/>
                        <a:t>Modify the environment to make the change “easy”</a:t>
                      </a:r>
                    </a:p>
                  </a:txBody>
                  <a:tcPr/>
                </a:tc>
                <a:extLst>
                  <a:ext uri="{0D108BD9-81ED-4DB2-BD59-A6C34878D82A}">
                    <a16:rowId xmlns:a16="http://schemas.microsoft.com/office/drawing/2014/main" val="10001"/>
                  </a:ext>
                </a:extLst>
              </a:tr>
              <a:tr h="985044">
                <a:tc>
                  <a:txBody>
                    <a:bodyPr/>
                    <a:lstStyle/>
                    <a:p>
                      <a:r>
                        <a:rPr lang="en-US" b="1" dirty="0"/>
                        <a:t>Script the Critical Moves</a:t>
                      </a:r>
                    </a:p>
                    <a:p>
                      <a:r>
                        <a:rPr lang="en-US" dirty="0"/>
                        <a:t>Give prescriptive direction needed</a:t>
                      </a:r>
                      <a:r>
                        <a:rPr lang="en-US" baseline="0" dirty="0"/>
                        <a:t> to accomplish</a:t>
                      </a:r>
                      <a:r>
                        <a:rPr lang="en-US" dirty="0"/>
                        <a:t> the change</a:t>
                      </a:r>
                    </a:p>
                  </a:txBody>
                  <a:tcPr/>
                </a:tc>
                <a:tc>
                  <a:txBody>
                    <a:bodyPr/>
                    <a:lstStyle/>
                    <a:p>
                      <a:r>
                        <a:rPr lang="en-US" b="1" dirty="0"/>
                        <a:t>Shrink the Change</a:t>
                      </a:r>
                    </a:p>
                    <a:p>
                      <a:r>
                        <a:rPr lang="en-US" dirty="0"/>
                        <a:t>Make change stepwise, with achievable steps</a:t>
                      </a:r>
                    </a:p>
                  </a:txBody>
                  <a:tcPr/>
                </a:tc>
                <a:tc>
                  <a:txBody>
                    <a:bodyPr/>
                    <a:lstStyle/>
                    <a:p>
                      <a:r>
                        <a:rPr lang="en-US" b="1" dirty="0"/>
                        <a:t>Build Habits</a:t>
                      </a:r>
                    </a:p>
                    <a:p>
                      <a:r>
                        <a:rPr lang="en-US" dirty="0"/>
                        <a:t>Help the change to become “automatic”</a:t>
                      </a:r>
                    </a:p>
                  </a:txBody>
                  <a:tcPr/>
                </a:tc>
                <a:extLst>
                  <a:ext uri="{0D108BD9-81ED-4DB2-BD59-A6C34878D82A}">
                    <a16:rowId xmlns:a16="http://schemas.microsoft.com/office/drawing/2014/main" val="10002"/>
                  </a:ext>
                </a:extLst>
              </a:tr>
              <a:tr h="985044">
                <a:tc>
                  <a:txBody>
                    <a:bodyPr/>
                    <a:lstStyle/>
                    <a:p>
                      <a:r>
                        <a:rPr lang="en-US" b="1" dirty="0"/>
                        <a:t>Point to the Destination</a:t>
                      </a:r>
                    </a:p>
                    <a:p>
                      <a:r>
                        <a:rPr lang="en-US" dirty="0"/>
                        <a:t>Give</a:t>
                      </a:r>
                      <a:r>
                        <a:rPr lang="en-US" baseline="0" dirty="0"/>
                        <a:t> the “big picture”, describe the future state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Invest in your people</a:t>
                      </a:r>
                      <a:r>
                        <a:rPr lang="en-US" baseline="0" dirty="0"/>
                        <a:t> </a:t>
                      </a:r>
                      <a:r>
                        <a:rPr lang="mr-IN" baseline="0" dirty="0"/>
                        <a:t>–</a:t>
                      </a:r>
                      <a:r>
                        <a:rPr lang="en-US" baseline="0" dirty="0"/>
                        <a:t> education, enc</a:t>
                      </a:r>
                      <a:r>
                        <a:rPr lang="en-US" dirty="0"/>
                        <a:t>ouragement</a:t>
                      </a:r>
                    </a:p>
                  </a:txBody>
                  <a:tcPr/>
                </a:tc>
                <a:tc>
                  <a:txBody>
                    <a:bodyPr/>
                    <a:lstStyle/>
                    <a:p>
                      <a:r>
                        <a:rPr lang="en-US" b="1" dirty="0"/>
                        <a:t>Rally the Herd</a:t>
                      </a:r>
                    </a:p>
                    <a:p>
                      <a:r>
                        <a:rPr lang="en-US" dirty="0"/>
                        <a:t>Engage the</a:t>
                      </a:r>
                      <a:r>
                        <a:rPr lang="en-US" baseline="0" dirty="0"/>
                        <a:t> whole team &amp; all stakeholders</a:t>
                      </a:r>
                      <a:endParaRPr lang="en-US" dirty="0"/>
                    </a:p>
                  </a:txBody>
                  <a:tcPr/>
                </a:tc>
                <a:extLst>
                  <a:ext uri="{0D108BD9-81ED-4DB2-BD59-A6C34878D82A}">
                    <a16:rowId xmlns:a16="http://schemas.microsoft.com/office/drawing/2014/main" val="10003"/>
                  </a:ext>
                </a:extLst>
              </a:tr>
            </a:tbl>
          </a:graphicData>
        </a:graphic>
      </p:graphicFrame>
      <p:sp>
        <p:nvSpPr>
          <p:cNvPr id="5" name="Donut 4">
            <a:extLst>
              <a:ext uri="{FF2B5EF4-FFF2-40B4-BE49-F238E27FC236}">
                <a16:creationId xmlns:a16="http://schemas.microsoft.com/office/drawing/2014/main" id="{217B306E-B560-E14D-BBFB-A53BA3E8B3E5}"/>
              </a:ext>
            </a:extLst>
          </p:cNvPr>
          <p:cNvSpPr/>
          <p:nvPr/>
        </p:nvSpPr>
        <p:spPr>
          <a:xfrm>
            <a:off x="3984170" y="2579914"/>
            <a:ext cx="2971801" cy="1077686"/>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054C15FB-EF01-2846-8B3A-35FAF3D21FAD}"/>
              </a:ext>
            </a:extLst>
          </p:cNvPr>
          <p:cNvSpPr/>
          <p:nvPr/>
        </p:nvSpPr>
        <p:spPr>
          <a:xfrm>
            <a:off x="7347857" y="4479470"/>
            <a:ext cx="3690257" cy="1286329"/>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002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Motivate the Elephant: Find the Feeling</a:t>
            </a:r>
          </a:p>
        </p:txBody>
      </p:sp>
      <p:sp>
        <p:nvSpPr>
          <p:cNvPr id="3" name="Content Placeholder 2"/>
          <p:cNvSpPr>
            <a:spLocks noGrp="1"/>
          </p:cNvSpPr>
          <p:nvPr>
            <p:ph sz="half" idx="1"/>
          </p:nvPr>
        </p:nvSpPr>
        <p:spPr/>
        <p:txBody>
          <a:bodyPr/>
          <a:lstStyle/>
          <a:p>
            <a:pPr marL="0" indent="0">
              <a:buNone/>
            </a:pPr>
            <a:r>
              <a:rPr lang="en-US" dirty="0"/>
              <a:t>The Glove Shrine</a:t>
            </a:r>
          </a:p>
        </p:txBody>
      </p:sp>
      <p:sp>
        <p:nvSpPr>
          <p:cNvPr id="6" name="Content Placeholder 5"/>
          <p:cNvSpPr>
            <a:spLocks noGrp="1"/>
          </p:cNvSpPr>
          <p:nvPr>
            <p:ph sz="half" idx="2"/>
          </p:nvPr>
        </p:nvSpPr>
        <p:spPr/>
        <p:txBody>
          <a:bodyPr/>
          <a:lstStyle/>
          <a:p>
            <a:endParaRPr lang="en-US"/>
          </a:p>
        </p:txBody>
      </p:sp>
      <p:sp>
        <p:nvSpPr>
          <p:cNvPr id="4" name="TextBox 3"/>
          <p:cNvSpPr txBox="1"/>
          <p:nvPr/>
        </p:nvSpPr>
        <p:spPr>
          <a:xfrm>
            <a:off x="954157" y="6374296"/>
            <a:ext cx="8122160" cy="369332"/>
          </a:xfrm>
          <a:prstGeom prst="rect">
            <a:avLst/>
          </a:prstGeom>
          <a:noFill/>
        </p:spPr>
        <p:txBody>
          <a:bodyPr wrap="none" rtlCol="0">
            <a:spAutoFit/>
          </a:bodyPr>
          <a:lstStyle/>
          <a:p>
            <a:r>
              <a:rPr lang="en-US" dirty="0"/>
              <a:t>http://</a:t>
            </a:r>
            <a:r>
              <a:rPr lang="en-US" dirty="0" err="1"/>
              <a:t>heathbrothers.com</a:t>
            </a:r>
            <a:r>
              <a:rPr lang="en-US" dirty="0"/>
              <a:t>/member-content/switch-for-organizations-the-workbook/</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990" y="1628292"/>
            <a:ext cx="5718589" cy="4288942"/>
          </a:xfrm>
          <a:prstGeom prst="rect">
            <a:avLst/>
          </a:prstGeom>
        </p:spPr>
      </p:pic>
    </p:spTree>
    <p:extLst>
      <p:ext uri="{BB962C8B-B14F-4D97-AF65-F5344CB8AC3E}">
        <p14:creationId xmlns:p14="http://schemas.microsoft.com/office/powerpoint/2010/main" val="1190009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pPr marL="0" indent="0">
              <a:buNone/>
            </a:pPr>
            <a:r>
              <a:rPr lang="en-US" b="1" dirty="0"/>
              <a:t>Motivate the Elephant: Find the Feeling</a:t>
            </a:r>
          </a:p>
          <a:p>
            <a:pPr lvl="1"/>
            <a:r>
              <a:rPr lang="en-US" dirty="0"/>
              <a:t>Can you make the need for change visual? </a:t>
            </a:r>
          </a:p>
          <a:p>
            <a:pPr lvl="1"/>
            <a:r>
              <a:rPr lang="en-US" dirty="0"/>
              <a:t>The camera crew thought experiment. </a:t>
            </a:r>
          </a:p>
          <a:p>
            <a:pPr lvl="1"/>
            <a:r>
              <a:rPr lang="en-US" dirty="0"/>
              <a:t>The pivotal testimonial. </a:t>
            </a:r>
          </a:p>
          <a:p>
            <a:pPr lvl="1"/>
            <a:r>
              <a:rPr lang="en-US" dirty="0"/>
              <a:t>Build your own shrine. </a:t>
            </a:r>
          </a:p>
        </p:txBody>
      </p:sp>
      <p:sp>
        <p:nvSpPr>
          <p:cNvPr id="4" name="Text Placeholder 3"/>
          <p:cNvSpPr>
            <a:spLocks noGrp="1"/>
          </p:cNvSpPr>
          <p:nvPr>
            <p:ph type="body" sz="half" idx="2"/>
          </p:nvPr>
        </p:nvSpPr>
        <p:spPr/>
        <p:txBody>
          <a:bodyPr/>
          <a:lstStyle/>
          <a:p>
            <a:r>
              <a:rPr lang="en-US" b="1" u="sng" dirty="0"/>
              <a:t>What you will need:</a:t>
            </a:r>
          </a:p>
          <a:p>
            <a:r>
              <a:rPr lang="en-US" b="1" dirty="0"/>
              <a:t>Change Management Plan</a:t>
            </a:r>
          </a:p>
          <a:p>
            <a:r>
              <a:rPr lang="en-US" b="1" dirty="0"/>
              <a:t>Problem Statement</a:t>
            </a:r>
          </a:p>
          <a:p>
            <a:r>
              <a:rPr lang="en-US" b="1" dirty="0"/>
              <a:t>Flip Chart Page</a:t>
            </a:r>
          </a:p>
          <a:p>
            <a:r>
              <a:rPr lang="en-US" b="1" dirty="0"/>
              <a:t>Marker</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 MIN</a:t>
            </a:r>
          </a:p>
        </p:txBody>
      </p:sp>
      <p:sp>
        <p:nvSpPr>
          <p:cNvPr id="5" name="TextBox 4"/>
          <p:cNvSpPr txBox="1"/>
          <p:nvPr/>
        </p:nvSpPr>
        <p:spPr>
          <a:xfrm>
            <a:off x="622852" y="6255026"/>
            <a:ext cx="8122160" cy="369332"/>
          </a:xfrm>
          <a:prstGeom prst="rect">
            <a:avLst/>
          </a:prstGeom>
          <a:noFill/>
        </p:spPr>
        <p:txBody>
          <a:bodyPr wrap="none" rtlCol="0">
            <a:spAutoFit/>
          </a:bodyPr>
          <a:lstStyle/>
          <a:p>
            <a:r>
              <a:rPr lang="en-US" dirty="0"/>
              <a:t>http://</a:t>
            </a:r>
            <a:r>
              <a:rPr lang="en-US" dirty="0" err="1"/>
              <a:t>heathbrothers.com</a:t>
            </a:r>
            <a:r>
              <a:rPr lang="en-US" dirty="0"/>
              <a:t>/member-content/switch-for-organizations-the-workbook/</a:t>
            </a:r>
          </a:p>
        </p:txBody>
      </p:sp>
    </p:spTree>
    <p:extLst>
      <p:ext uri="{BB962C8B-B14F-4D97-AF65-F5344CB8AC3E}">
        <p14:creationId xmlns:p14="http://schemas.microsoft.com/office/powerpoint/2010/main" val="2057827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B651B8-F800-F64A-9B5D-97F859C05F20}"/>
              </a:ext>
            </a:extLst>
          </p:cNvPr>
          <p:cNvPicPr>
            <a:picLocks noChangeAspect="1"/>
          </p:cNvPicPr>
          <p:nvPr/>
        </p:nvPicPr>
        <p:blipFill>
          <a:blip r:embed="rId2"/>
          <a:stretch>
            <a:fillRect/>
          </a:stretch>
        </p:blipFill>
        <p:spPr>
          <a:xfrm>
            <a:off x="2022705" y="-114299"/>
            <a:ext cx="5212119" cy="7119256"/>
          </a:xfrm>
          <a:prstGeom prst="rect">
            <a:avLst/>
          </a:prstGeom>
        </p:spPr>
      </p:pic>
      <p:sp>
        <p:nvSpPr>
          <p:cNvPr id="3" name="TextBox 2">
            <a:extLst>
              <a:ext uri="{FF2B5EF4-FFF2-40B4-BE49-F238E27FC236}">
                <a16:creationId xmlns:a16="http://schemas.microsoft.com/office/drawing/2014/main" id="{2F4DE1C8-40FB-7A46-88DF-C7B61C458AD7}"/>
              </a:ext>
            </a:extLst>
          </p:cNvPr>
          <p:cNvSpPr txBox="1"/>
          <p:nvPr/>
        </p:nvSpPr>
        <p:spPr>
          <a:xfrm>
            <a:off x="8703128" y="5715000"/>
            <a:ext cx="1733103" cy="369332"/>
          </a:xfrm>
          <a:prstGeom prst="rect">
            <a:avLst/>
          </a:prstGeom>
          <a:noFill/>
          <a:ln w="76200">
            <a:solidFill>
              <a:schemeClr val="accent2"/>
            </a:solidFill>
          </a:ln>
        </p:spPr>
        <p:txBody>
          <a:bodyPr wrap="none" rtlCol="0">
            <a:spAutoFit/>
          </a:bodyPr>
          <a:lstStyle/>
          <a:p>
            <a:r>
              <a:rPr lang="en-US" dirty="0"/>
              <a:t>Workbook, p. 29</a:t>
            </a:r>
          </a:p>
        </p:txBody>
      </p:sp>
    </p:spTree>
    <p:extLst>
      <p:ext uri="{BB962C8B-B14F-4D97-AF65-F5344CB8AC3E}">
        <p14:creationId xmlns:p14="http://schemas.microsoft.com/office/powerpoint/2010/main" val="14160237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pPr marL="0" indent="0">
              <a:buNone/>
            </a:pPr>
            <a:r>
              <a:rPr lang="en-US" b="1" dirty="0"/>
              <a:t>Motivate the Elephant: Find the Feeling</a:t>
            </a:r>
          </a:p>
          <a:p>
            <a:pPr lvl="1"/>
            <a:r>
              <a:rPr lang="en-US" dirty="0"/>
              <a:t>Can you make the need for change visual? </a:t>
            </a:r>
          </a:p>
          <a:p>
            <a:pPr lvl="1"/>
            <a:r>
              <a:rPr lang="en-US" dirty="0"/>
              <a:t>The camera crew thought experiment. </a:t>
            </a:r>
          </a:p>
          <a:p>
            <a:pPr lvl="1"/>
            <a:r>
              <a:rPr lang="en-US" dirty="0"/>
              <a:t>The pivotal testimonial. </a:t>
            </a:r>
          </a:p>
          <a:p>
            <a:pPr lvl="1"/>
            <a:r>
              <a:rPr lang="en-US" dirty="0"/>
              <a:t>Build your own shrine. </a:t>
            </a:r>
          </a:p>
          <a:p>
            <a:r>
              <a:rPr lang="en-US" dirty="0"/>
              <a:t>Share your </a:t>
            </a:r>
            <a:r>
              <a:rPr lang="en-US" u="sng" dirty="0"/>
              <a:t>action plans</a:t>
            </a:r>
          </a:p>
        </p:txBody>
      </p:sp>
      <p:sp>
        <p:nvSpPr>
          <p:cNvPr id="4" name="Text Placeholder 3"/>
          <p:cNvSpPr>
            <a:spLocks noGrp="1"/>
          </p:cNvSpPr>
          <p:nvPr>
            <p:ph type="body" sz="half" idx="2"/>
          </p:nvPr>
        </p:nvSpPr>
        <p:spPr/>
        <p:txBody>
          <a:bodyPr/>
          <a:lstStyle/>
          <a:p>
            <a:r>
              <a:rPr lang="en-US" b="1" u="sng" dirty="0"/>
              <a:t>What you will need:</a:t>
            </a:r>
          </a:p>
          <a:p>
            <a:r>
              <a:rPr lang="en-US" b="1" dirty="0"/>
              <a:t>Change Management Plan</a:t>
            </a:r>
          </a:p>
          <a:p>
            <a:r>
              <a:rPr lang="en-US" b="1" dirty="0"/>
              <a:t>Problem Statement</a:t>
            </a:r>
          </a:p>
          <a:p>
            <a:r>
              <a:rPr lang="en-US" b="1" dirty="0"/>
              <a:t>Flip Chart Page</a:t>
            </a:r>
          </a:p>
          <a:p>
            <a:r>
              <a:rPr lang="en-US" b="1" dirty="0"/>
              <a:t>Marker</a:t>
            </a:r>
          </a:p>
          <a:p>
            <a:endParaRPr lang="en-US" b="1" dirty="0"/>
          </a:p>
          <a:p>
            <a:endParaRPr lang="en-US" dirty="0"/>
          </a:p>
        </p:txBody>
      </p:sp>
      <p:sp>
        <p:nvSpPr>
          <p:cNvPr id="7" name="Cloud Callout 6"/>
          <p:cNvSpPr/>
          <p:nvPr/>
        </p:nvSpPr>
        <p:spPr>
          <a:xfrm>
            <a:off x="9859617" y="5439508"/>
            <a:ext cx="1495771"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Debrief: </a:t>
            </a:r>
          </a:p>
          <a:p>
            <a:pPr algn="ctr"/>
            <a:r>
              <a:rPr lang="en-US" b="1" dirty="0"/>
              <a:t>20 MIN</a:t>
            </a:r>
          </a:p>
        </p:txBody>
      </p:sp>
      <p:sp>
        <p:nvSpPr>
          <p:cNvPr id="5" name="TextBox 4"/>
          <p:cNvSpPr txBox="1"/>
          <p:nvPr/>
        </p:nvSpPr>
        <p:spPr>
          <a:xfrm>
            <a:off x="622852" y="6255026"/>
            <a:ext cx="8122160" cy="369332"/>
          </a:xfrm>
          <a:prstGeom prst="rect">
            <a:avLst/>
          </a:prstGeom>
          <a:noFill/>
        </p:spPr>
        <p:txBody>
          <a:bodyPr wrap="none" rtlCol="0">
            <a:spAutoFit/>
          </a:bodyPr>
          <a:lstStyle/>
          <a:p>
            <a:r>
              <a:rPr lang="en-US" dirty="0"/>
              <a:t>http://</a:t>
            </a:r>
            <a:r>
              <a:rPr lang="en-US" dirty="0" err="1"/>
              <a:t>heathbrothers.com</a:t>
            </a:r>
            <a:r>
              <a:rPr lang="en-US" dirty="0"/>
              <a:t>/member-content/switch-for-organizations-the-workbook/</a:t>
            </a:r>
          </a:p>
        </p:txBody>
      </p:sp>
    </p:spTree>
    <p:extLst>
      <p:ext uri="{BB962C8B-B14F-4D97-AF65-F5344CB8AC3E}">
        <p14:creationId xmlns:p14="http://schemas.microsoft.com/office/powerpoint/2010/main" val="135916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US" sz="6000" dirty="0"/>
          </a:p>
          <a:p>
            <a:pPr marL="0" indent="0" algn="ctr">
              <a:buNone/>
            </a:pPr>
            <a:r>
              <a:rPr lang="en-US" sz="9600" dirty="0"/>
              <a:t>WHY</a:t>
            </a:r>
          </a:p>
          <a:p>
            <a:pPr marL="0" indent="0" algn="ctr">
              <a:buNone/>
            </a:pPr>
            <a:r>
              <a:rPr lang="en-US" sz="9600" dirty="0"/>
              <a:t>LARC</a:t>
            </a:r>
          </a:p>
        </p:txBody>
      </p:sp>
    </p:spTree>
    <p:extLst>
      <p:ext uri="{BB962C8B-B14F-4D97-AF65-F5344CB8AC3E}">
        <p14:creationId xmlns:p14="http://schemas.microsoft.com/office/powerpoint/2010/main" val="10267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extLst/>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p>
                      <a:r>
                        <a:rPr lang="en-US" dirty="0"/>
                        <a:t>Find what is working well and reproduce</a:t>
                      </a:r>
                    </a:p>
                  </a:txBody>
                  <a:tcPr/>
                </a:tc>
                <a:tc>
                  <a:txBody>
                    <a:bodyPr/>
                    <a:lstStyle/>
                    <a:p>
                      <a:r>
                        <a:rPr lang="en-US" b="1" dirty="0"/>
                        <a:t>Find the Feeling</a:t>
                      </a:r>
                    </a:p>
                    <a:p>
                      <a:r>
                        <a:rPr lang="en-US" dirty="0"/>
                        <a:t>Appeal to the emotions</a:t>
                      </a:r>
                    </a:p>
                  </a:txBody>
                  <a:tcPr/>
                </a:tc>
                <a:tc>
                  <a:txBody>
                    <a:bodyPr/>
                    <a:lstStyle/>
                    <a:p>
                      <a:r>
                        <a:rPr lang="en-US" b="1" dirty="0"/>
                        <a:t>Tweak the Environment</a:t>
                      </a:r>
                    </a:p>
                    <a:p>
                      <a:r>
                        <a:rPr lang="en-US" dirty="0"/>
                        <a:t>Modify the environment to make the change “easy”</a:t>
                      </a:r>
                    </a:p>
                  </a:txBody>
                  <a:tcPr/>
                </a:tc>
                <a:extLst>
                  <a:ext uri="{0D108BD9-81ED-4DB2-BD59-A6C34878D82A}">
                    <a16:rowId xmlns:a16="http://schemas.microsoft.com/office/drawing/2014/main" val="10001"/>
                  </a:ext>
                </a:extLst>
              </a:tr>
              <a:tr h="985044">
                <a:tc>
                  <a:txBody>
                    <a:bodyPr/>
                    <a:lstStyle/>
                    <a:p>
                      <a:r>
                        <a:rPr lang="en-US" b="1" dirty="0"/>
                        <a:t>Script the Critical Moves</a:t>
                      </a:r>
                    </a:p>
                    <a:p>
                      <a:r>
                        <a:rPr lang="en-US" dirty="0"/>
                        <a:t>Give prescriptive direction needed</a:t>
                      </a:r>
                      <a:r>
                        <a:rPr lang="en-US" baseline="0" dirty="0"/>
                        <a:t> to accomplish</a:t>
                      </a:r>
                      <a:r>
                        <a:rPr lang="en-US" dirty="0"/>
                        <a:t> the change</a:t>
                      </a:r>
                    </a:p>
                  </a:txBody>
                  <a:tcPr/>
                </a:tc>
                <a:tc>
                  <a:txBody>
                    <a:bodyPr/>
                    <a:lstStyle/>
                    <a:p>
                      <a:r>
                        <a:rPr lang="en-US" b="1" dirty="0"/>
                        <a:t>Shrink the Change</a:t>
                      </a:r>
                    </a:p>
                    <a:p>
                      <a:r>
                        <a:rPr lang="en-US" dirty="0"/>
                        <a:t>Make change stepwise, with achievable steps</a:t>
                      </a:r>
                    </a:p>
                  </a:txBody>
                  <a:tcPr/>
                </a:tc>
                <a:tc>
                  <a:txBody>
                    <a:bodyPr/>
                    <a:lstStyle/>
                    <a:p>
                      <a:r>
                        <a:rPr lang="en-US" b="1" dirty="0"/>
                        <a:t>Build Habits</a:t>
                      </a:r>
                    </a:p>
                    <a:p>
                      <a:r>
                        <a:rPr lang="en-US" dirty="0"/>
                        <a:t>Help the change to become “automatic”</a:t>
                      </a:r>
                    </a:p>
                  </a:txBody>
                  <a:tcPr/>
                </a:tc>
                <a:extLst>
                  <a:ext uri="{0D108BD9-81ED-4DB2-BD59-A6C34878D82A}">
                    <a16:rowId xmlns:a16="http://schemas.microsoft.com/office/drawing/2014/main" val="10002"/>
                  </a:ext>
                </a:extLst>
              </a:tr>
              <a:tr h="985044">
                <a:tc>
                  <a:txBody>
                    <a:bodyPr/>
                    <a:lstStyle/>
                    <a:p>
                      <a:r>
                        <a:rPr lang="en-US" b="1" dirty="0"/>
                        <a:t>Point to the Destination</a:t>
                      </a:r>
                    </a:p>
                    <a:p>
                      <a:r>
                        <a:rPr lang="en-US" dirty="0"/>
                        <a:t>Give</a:t>
                      </a:r>
                      <a:r>
                        <a:rPr lang="en-US" baseline="0" dirty="0"/>
                        <a:t> the “big picture”, describe the future state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Invest in your people</a:t>
                      </a:r>
                      <a:r>
                        <a:rPr lang="en-US" baseline="0" dirty="0"/>
                        <a:t> </a:t>
                      </a:r>
                      <a:r>
                        <a:rPr lang="mr-IN" baseline="0" dirty="0"/>
                        <a:t>–</a:t>
                      </a:r>
                      <a:r>
                        <a:rPr lang="en-US" baseline="0" dirty="0"/>
                        <a:t> education, enc</a:t>
                      </a:r>
                      <a:r>
                        <a:rPr lang="en-US" dirty="0"/>
                        <a:t>ouragement</a:t>
                      </a:r>
                    </a:p>
                  </a:txBody>
                  <a:tcPr/>
                </a:tc>
                <a:tc>
                  <a:txBody>
                    <a:bodyPr/>
                    <a:lstStyle/>
                    <a:p>
                      <a:r>
                        <a:rPr lang="en-US" b="1" dirty="0"/>
                        <a:t>Rally the Herd</a:t>
                      </a:r>
                    </a:p>
                    <a:p>
                      <a:r>
                        <a:rPr lang="en-US" dirty="0"/>
                        <a:t>Engage the</a:t>
                      </a:r>
                      <a:r>
                        <a:rPr lang="en-US" baseline="0" dirty="0"/>
                        <a:t> whole team &amp; all stakeholders</a:t>
                      </a:r>
                      <a:endParaRPr lang="en-US" dirty="0"/>
                    </a:p>
                  </a:txBody>
                  <a:tcPr/>
                </a:tc>
                <a:extLst>
                  <a:ext uri="{0D108BD9-81ED-4DB2-BD59-A6C34878D82A}">
                    <a16:rowId xmlns:a16="http://schemas.microsoft.com/office/drawing/2014/main" val="10003"/>
                  </a:ext>
                </a:extLst>
              </a:tr>
            </a:tbl>
          </a:graphicData>
        </a:graphic>
      </p:graphicFrame>
      <p:sp>
        <p:nvSpPr>
          <p:cNvPr id="5" name="Donut 4">
            <a:extLst>
              <a:ext uri="{FF2B5EF4-FFF2-40B4-BE49-F238E27FC236}">
                <a16:creationId xmlns:a16="http://schemas.microsoft.com/office/drawing/2014/main" id="{217B306E-B560-E14D-BBFB-A53BA3E8B3E5}"/>
              </a:ext>
            </a:extLst>
          </p:cNvPr>
          <p:cNvSpPr/>
          <p:nvPr/>
        </p:nvSpPr>
        <p:spPr>
          <a:xfrm>
            <a:off x="3984170" y="2579914"/>
            <a:ext cx="2971801" cy="1077686"/>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054C15FB-EF01-2846-8B3A-35FAF3D21FAD}"/>
              </a:ext>
            </a:extLst>
          </p:cNvPr>
          <p:cNvSpPr/>
          <p:nvPr/>
        </p:nvSpPr>
        <p:spPr>
          <a:xfrm>
            <a:off x="7347857" y="4479470"/>
            <a:ext cx="3690257" cy="1286329"/>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846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4ADC-4771-334D-B209-642E10EE57FB}"/>
              </a:ext>
            </a:extLst>
          </p:cNvPr>
          <p:cNvSpPr>
            <a:spLocks noGrp="1"/>
          </p:cNvSpPr>
          <p:nvPr>
            <p:ph type="title"/>
          </p:nvPr>
        </p:nvSpPr>
        <p:spPr/>
        <p:txBody>
          <a:bodyPr/>
          <a:lstStyle/>
          <a:p>
            <a:r>
              <a:rPr lang="en-US" dirty="0"/>
              <a:t>Shape the Path: Rally the Herd</a:t>
            </a:r>
          </a:p>
        </p:txBody>
      </p:sp>
      <p:pic>
        <p:nvPicPr>
          <p:cNvPr id="6" name="Content Placeholder 5">
            <a:extLst>
              <a:ext uri="{FF2B5EF4-FFF2-40B4-BE49-F238E27FC236}">
                <a16:creationId xmlns:a16="http://schemas.microsoft.com/office/drawing/2014/main" id="{E0297828-06E9-3B45-BCF7-7DC24FF05BF0}"/>
              </a:ext>
            </a:extLst>
          </p:cNvPr>
          <p:cNvPicPr>
            <a:picLocks noGrp="1" noChangeAspect="1"/>
          </p:cNvPicPr>
          <p:nvPr>
            <p:ph sz="half" idx="1"/>
          </p:nvPr>
        </p:nvPicPr>
        <p:blipFill>
          <a:blip r:embed="rId2"/>
          <a:stretch>
            <a:fillRect/>
          </a:stretch>
        </p:blipFill>
        <p:spPr>
          <a:xfrm rot="10800000">
            <a:off x="447373" y="2058194"/>
            <a:ext cx="5572427" cy="4179320"/>
          </a:xfrm>
        </p:spPr>
      </p:pic>
      <p:pic>
        <p:nvPicPr>
          <p:cNvPr id="8" name="Content Placeholder 7">
            <a:extLst>
              <a:ext uri="{FF2B5EF4-FFF2-40B4-BE49-F238E27FC236}">
                <a16:creationId xmlns:a16="http://schemas.microsoft.com/office/drawing/2014/main" id="{9A8FC92B-50F2-E044-9F10-F1CE16240C1E}"/>
              </a:ext>
            </a:extLst>
          </p:cNvPr>
          <p:cNvPicPr>
            <a:picLocks noGrp="1" noChangeAspect="1"/>
          </p:cNvPicPr>
          <p:nvPr>
            <p:ph sz="half" idx="2"/>
          </p:nvPr>
        </p:nvPicPr>
        <p:blipFill>
          <a:blip r:embed="rId3"/>
          <a:stretch>
            <a:fillRect/>
          </a:stretch>
        </p:blipFill>
        <p:spPr>
          <a:xfrm rot="10800000">
            <a:off x="6172200" y="2058193"/>
            <a:ext cx="5572428" cy="4179321"/>
          </a:xfrm>
        </p:spPr>
      </p:pic>
    </p:spTree>
    <p:extLst>
      <p:ext uri="{BB962C8B-B14F-4D97-AF65-F5344CB8AC3E}">
        <p14:creationId xmlns:p14="http://schemas.microsoft.com/office/powerpoint/2010/main" val="38422556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asquatch_music_festival_2009_-_Guy_starts_dance_party.mp4">
            <a:hlinkClick r:id="" action="ppaction://media"/>
          </p:cNvPr>
          <p:cNvPicPr>
            <a:picLocks noGrp="1" noChangeAspect="1"/>
          </p:cNvPicPr>
          <p:nvPr>
            <p:ph/>
            <a:videoFile r:link="rId2"/>
            <p:extLst>
              <p:ext uri="{DAA4B4D4-6D71-4841-9C94-3DE7FCFB9230}">
                <p14:media xmlns:p14="http://schemas.microsoft.com/office/powerpoint/2010/main" r:embed="rId1"/>
              </p:ext>
            </p:extLst>
          </p:nvPr>
        </p:nvPicPr>
        <p:blipFill>
          <a:blip r:embed="rId4"/>
          <a:stretch>
            <a:fillRect/>
          </a:stretch>
        </p:blipFill>
        <p:spPr>
          <a:xfrm>
            <a:off x="1845426" y="0"/>
            <a:ext cx="9142305" cy="6858000"/>
          </a:xfrm>
        </p:spPr>
      </p:pic>
    </p:spTree>
    <p:extLst>
      <p:ext uri="{BB962C8B-B14F-4D97-AF65-F5344CB8AC3E}">
        <p14:creationId xmlns:p14="http://schemas.microsoft.com/office/powerpoint/2010/main" val="41595060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CAA9-52A3-7F4E-8B9E-BB32A4B686D9}"/>
              </a:ext>
            </a:extLst>
          </p:cNvPr>
          <p:cNvSpPr>
            <a:spLocks noGrp="1"/>
          </p:cNvSpPr>
          <p:nvPr>
            <p:ph type="title"/>
          </p:nvPr>
        </p:nvSpPr>
        <p:spPr/>
        <p:txBody>
          <a:bodyPr/>
          <a:lstStyle/>
          <a:p>
            <a:r>
              <a:rPr lang="en-US" dirty="0"/>
              <a:t>Shape the Path: Rally the Herd</a:t>
            </a:r>
          </a:p>
        </p:txBody>
      </p:sp>
      <p:pic>
        <p:nvPicPr>
          <p:cNvPr id="17" name="Content Placeholder 16">
            <a:extLst>
              <a:ext uri="{FF2B5EF4-FFF2-40B4-BE49-F238E27FC236}">
                <a16:creationId xmlns:a16="http://schemas.microsoft.com/office/drawing/2014/main" id="{57C02CAA-4008-E844-89F9-9F41EEE25F05}"/>
              </a:ext>
            </a:extLst>
          </p:cNvPr>
          <p:cNvPicPr>
            <a:picLocks noGrp="1" noChangeAspect="1"/>
          </p:cNvPicPr>
          <p:nvPr>
            <p:ph sz="half" idx="2"/>
          </p:nvPr>
        </p:nvPicPr>
        <p:blipFill>
          <a:blip r:embed="rId2"/>
          <a:stretch>
            <a:fillRect/>
          </a:stretch>
        </p:blipFill>
        <p:spPr>
          <a:xfrm rot="10800000">
            <a:off x="6172199" y="2058193"/>
            <a:ext cx="5637743" cy="4228307"/>
          </a:xfrm>
        </p:spPr>
      </p:pic>
      <p:pic>
        <p:nvPicPr>
          <p:cNvPr id="15" name="Content Placeholder 14">
            <a:extLst>
              <a:ext uri="{FF2B5EF4-FFF2-40B4-BE49-F238E27FC236}">
                <a16:creationId xmlns:a16="http://schemas.microsoft.com/office/drawing/2014/main" id="{A6F4E181-2F7D-DF46-9616-28E5A28E87CA}"/>
              </a:ext>
            </a:extLst>
          </p:cNvPr>
          <p:cNvPicPr>
            <a:picLocks noGrp="1" noChangeAspect="1"/>
          </p:cNvPicPr>
          <p:nvPr>
            <p:ph sz="half" idx="1"/>
          </p:nvPr>
        </p:nvPicPr>
        <p:blipFill>
          <a:blip r:embed="rId3"/>
          <a:stretch>
            <a:fillRect/>
          </a:stretch>
        </p:blipFill>
        <p:spPr>
          <a:xfrm rot="10800000">
            <a:off x="382059" y="2058194"/>
            <a:ext cx="5637741" cy="4228306"/>
          </a:xfrm>
        </p:spPr>
      </p:pic>
    </p:spTree>
    <p:extLst>
      <p:ext uri="{BB962C8B-B14F-4D97-AF65-F5344CB8AC3E}">
        <p14:creationId xmlns:p14="http://schemas.microsoft.com/office/powerpoint/2010/main" val="2261690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p:txBody>
          <a:bodyPr/>
          <a:lstStyle/>
          <a:p>
            <a:r>
              <a:rPr lang="en-US" dirty="0"/>
              <a:t>Shape the Path: Rally the Herd</a:t>
            </a:r>
          </a:p>
        </p:txBody>
      </p:sp>
      <p:pic>
        <p:nvPicPr>
          <p:cNvPr id="5" name="Content Placeholder 4">
            <a:extLst>
              <a:ext uri="{FF2B5EF4-FFF2-40B4-BE49-F238E27FC236}">
                <a16:creationId xmlns:a16="http://schemas.microsoft.com/office/drawing/2014/main" id="{A2C012D3-E845-AC47-96B4-28B9E0FD47B5}"/>
              </a:ext>
            </a:extLst>
          </p:cNvPr>
          <p:cNvPicPr>
            <a:picLocks noGrp="1" noChangeAspect="1"/>
          </p:cNvPicPr>
          <p:nvPr>
            <p:ph idx="1"/>
          </p:nvPr>
        </p:nvPicPr>
        <p:blipFill>
          <a:blip r:embed="rId2"/>
          <a:stretch>
            <a:fillRect/>
          </a:stretch>
        </p:blipFill>
        <p:spPr>
          <a:xfrm>
            <a:off x="1371600" y="1420587"/>
            <a:ext cx="9315147" cy="5239770"/>
          </a:xfrm>
        </p:spPr>
      </p:pic>
    </p:spTree>
    <p:extLst>
      <p:ext uri="{BB962C8B-B14F-4D97-AF65-F5344CB8AC3E}">
        <p14:creationId xmlns:p14="http://schemas.microsoft.com/office/powerpoint/2010/main" val="12497766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p:txBody>
          <a:bodyPr/>
          <a:lstStyle/>
          <a:p>
            <a:r>
              <a:rPr lang="en-US" dirty="0"/>
              <a:t>Shape the Path: Rally the Herd</a:t>
            </a:r>
          </a:p>
        </p:txBody>
      </p:sp>
      <p:pic>
        <p:nvPicPr>
          <p:cNvPr id="11" name="Content Placeholder 10">
            <a:extLst>
              <a:ext uri="{FF2B5EF4-FFF2-40B4-BE49-F238E27FC236}">
                <a16:creationId xmlns:a16="http://schemas.microsoft.com/office/drawing/2014/main" id="{8AB0027E-DD6F-0143-86AB-591C3271C4D5}"/>
              </a:ext>
            </a:extLst>
          </p:cNvPr>
          <p:cNvPicPr>
            <a:picLocks noGrp="1" noChangeAspect="1"/>
          </p:cNvPicPr>
          <p:nvPr>
            <p:ph idx="1"/>
          </p:nvPr>
        </p:nvPicPr>
        <p:blipFill>
          <a:blip r:embed="rId2"/>
          <a:stretch>
            <a:fillRect/>
          </a:stretch>
        </p:blipFill>
        <p:spPr>
          <a:xfrm>
            <a:off x="1273629" y="1428298"/>
            <a:ext cx="9307286" cy="5235348"/>
          </a:xfrm>
        </p:spPr>
      </p:pic>
    </p:spTree>
    <p:extLst>
      <p:ext uri="{BB962C8B-B14F-4D97-AF65-F5344CB8AC3E}">
        <p14:creationId xmlns:p14="http://schemas.microsoft.com/office/powerpoint/2010/main" val="1805257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a:xfrm>
            <a:off x="832756" y="0"/>
            <a:ext cx="10515600" cy="1325563"/>
          </a:xfrm>
        </p:spPr>
        <p:txBody>
          <a:bodyPr/>
          <a:lstStyle/>
          <a:p>
            <a:r>
              <a:rPr lang="en-US" dirty="0"/>
              <a:t>Shape the Path: Rally the Herd</a:t>
            </a:r>
          </a:p>
        </p:txBody>
      </p:sp>
      <p:pic>
        <p:nvPicPr>
          <p:cNvPr id="6" name="Content Placeholder 5">
            <a:extLst>
              <a:ext uri="{FF2B5EF4-FFF2-40B4-BE49-F238E27FC236}">
                <a16:creationId xmlns:a16="http://schemas.microsoft.com/office/drawing/2014/main" id="{7D39C64B-DF97-6844-A140-3EF6CA02A64E}"/>
              </a:ext>
            </a:extLst>
          </p:cNvPr>
          <p:cNvPicPr>
            <a:picLocks noGrp="1" noChangeAspect="1"/>
          </p:cNvPicPr>
          <p:nvPr>
            <p:ph idx="1"/>
          </p:nvPr>
        </p:nvPicPr>
        <p:blipFill>
          <a:blip r:embed="rId2"/>
          <a:stretch>
            <a:fillRect/>
          </a:stretch>
        </p:blipFill>
        <p:spPr>
          <a:xfrm rot="10800000">
            <a:off x="2155370" y="1053985"/>
            <a:ext cx="7870372" cy="5902779"/>
          </a:xfrm>
        </p:spPr>
      </p:pic>
    </p:spTree>
    <p:extLst>
      <p:ext uri="{BB962C8B-B14F-4D97-AF65-F5344CB8AC3E}">
        <p14:creationId xmlns:p14="http://schemas.microsoft.com/office/powerpoint/2010/main" val="20232924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30251-2ACC-9C4B-8B63-64A9804E51D3}"/>
              </a:ext>
            </a:extLst>
          </p:cNvPr>
          <p:cNvSpPr>
            <a:spLocks noGrp="1"/>
          </p:cNvSpPr>
          <p:nvPr>
            <p:ph type="title"/>
          </p:nvPr>
        </p:nvSpPr>
        <p:spPr/>
        <p:txBody>
          <a:bodyPr/>
          <a:lstStyle/>
          <a:p>
            <a:r>
              <a:rPr lang="en-US" dirty="0"/>
              <a:t>Shape the Path: Rally the Herd</a:t>
            </a:r>
          </a:p>
        </p:txBody>
      </p:sp>
      <p:pic>
        <p:nvPicPr>
          <p:cNvPr id="7" name="Content Placeholder 6">
            <a:extLst>
              <a:ext uri="{FF2B5EF4-FFF2-40B4-BE49-F238E27FC236}">
                <a16:creationId xmlns:a16="http://schemas.microsoft.com/office/drawing/2014/main" id="{2CE5437B-E151-2443-8949-E9CA73435EC1}"/>
              </a:ext>
            </a:extLst>
          </p:cNvPr>
          <p:cNvPicPr>
            <a:picLocks noGrp="1" noChangeAspect="1"/>
          </p:cNvPicPr>
          <p:nvPr>
            <p:ph idx="1"/>
          </p:nvPr>
        </p:nvPicPr>
        <p:blipFill>
          <a:blip r:embed="rId2"/>
          <a:stretch>
            <a:fillRect/>
          </a:stretch>
        </p:blipFill>
        <p:spPr>
          <a:xfrm rot="10800000">
            <a:off x="1975756" y="1690688"/>
            <a:ext cx="7756071" cy="5817053"/>
          </a:xfrm>
        </p:spPr>
      </p:pic>
    </p:spTree>
    <p:extLst>
      <p:ext uri="{BB962C8B-B14F-4D97-AF65-F5344CB8AC3E}">
        <p14:creationId xmlns:p14="http://schemas.microsoft.com/office/powerpoint/2010/main" val="40984791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a:t>Switch: </a:t>
            </a:r>
            <a:br>
              <a:rPr lang="en-US" i="1" dirty="0"/>
            </a:br>
            <a:r>
              <a:rPr lang="en-US" i="1" dirty="0"/>
              <a:t>How to Change Things When Change is Hard</a:t>
            </a:r>
          </a:p>
        </p:txBody>
      </p:sp>
      <p:graphicFrame>
        <p:nvGraphicFramePr>
          <p:cNvPr id="6" name="Content Placeholder 5"/>
          <p:cNvGraphicFramePr>
            <a:graphicFrameLocks noGrp="1"/>
          </p:cNvGraphicFramePr>
          <p:nvPr>
            <p:ph idx="1"/>
            <p:extLst/>
          </p:nvPr>
        </p:nvGraphicFramePr>
        <p:xfrm>
          <a:off x="838200" y="1825623"/>
          <a:ext cx="10515600" cy="3940176"/>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985044">
                <a:tc>
                  <a:txBody>
                    <a:bodyPr/>
                    <a:lstStyle/>
                    <a:p>
                      <a:pPr algn="ctr"/>
                      <a:r>
                        <a:rPr lang="en-US" dirty="0"/>
                        <a:t>Direct the RIDER</a:t>
                      </a:r>
                    </a:p>
                  </a:txBody>
                  <a:tcPr/>
                </a:tc>
                <a:tc>
                  <a:txBody>
                    <a:bodyPr/>
                    <a:lstStyle/>
                    <a:p>
                      <a:pPr algn="ctr"/>
                      <a:r>
                        <a:rPr lang="en-US" dirty="0"/>
                        <a:t>Motivate the ELEPHANT</a:t>
                      </a:r>
                    </a:p>
                  </a:txBody>
                  <a:tcPr/>
                </a:tc>
                <a:tc>
                  <a:txBody>
                    <a:bodyPr/>
                    <a:lstStyle/>
                    <a:p>
                      <a:pPr algn="ctr"/>
                      <a:r>
                        <a:rPr lang="en-US" dirty="0"/>
                        <a:t>Shape</a:t>
                      </a:r>
                      <a:r>
                        <a:rPr lang="en-US" baseline="0" dirty="0"/>
                        <a:t> the PATH</a:t>
                      </a:r>
                      <a:endParaRPr lang="en-US" dirty="0"/>
                    </a:p>
                  </a:txBody>
                  <a:tcPr/>
                </a:tc>
                <a:extLst>
                  <a:ext uri="{0D108BD9-81ED-4DB2-BD59-A6C34878D82A}">
                    <a16:rowId xmlns:a16="http://schemas.microsoft.com/office/drawing/2014/main" val="10000"/>
                  </a:ext>
                </a:extLst>
              </a:tr>
              <a:tr h="985044">
                <a:tc>
                  <a:txBody>
                    <a:bodyPr/>
                    <a:lstStyle/>
                    <a:p>
                      <a:r>
                        <a:rPr lang="en-US" b="1" dirty="0"/>
                        <a:t>Follow the Bright Spots</a:t>
                      </a:r>
                    </a:p>
                  </a:txBody>
                  <a:tcPr/>
                </a:tc>
                <a:tc>
                  <a:txBody>
                    <a:bodyPr/>
                    <a:lstStyle/>
                    <a:p>
                      <a:r>
                        <a:rPr lang="en-US" b="1" dirty="0"/>
                        <a:t>Find the Feeling</a:t>
                      </a:r>
                    </a:p>
                  </a:txBody>
                  <a:tcPr/>
                </a:tc>
                <a:tc>
                  <a:txBody>
                    <a:bodyPr/>
                    <a:lstStyle/>
                    <a:p>
                      <a:r>
                        <a:rPr lang="en-US" b="1" dirty="0"/>
                        <a:t>Tweak the Environment</a:t>
                      </a:r>
                    </a:p>
                  </a:txBody>
                  <a:tcPr/>
                </a:tc>
                <a:extLst>
                  <a:ext uri="{0D108BD9-81ED-4DB2-BD59-A6C34878D82A}">
                    <a16:rowId xmlns:a16="http://schemas.microsoft.com/office/drawing/2014/main" val="10001"/>
                  </a:ext>
                </a:extLst>
              </a:tr>
              <a:tr h="985044">
                <a:tc>
                  <a:txBody>
                    <a:bodyPr/>
                    <a:lstStyle/>
                    <a:p>
                      <a:r>
                        <a:rPr lang="en-US" b="1" dirty="0"/>
                        <a:t>Script the Critical Moves</a:t>
                      </a:r>
                    </a:p>
                  </a:txBody>
                  <a:tcPr/>
                </a:tc>
                <a:tc>
                  <a:txBody>
                    <a:bodyPr/>
                    <a:lstStyle/>
                    <a:p>
                      <a:r>
                        <a:rPr lang="en-US" b="1" dirty="0"/>
                        <a:t>Shrink the Change</a:t>
                      </a:r>
                    </a:p>
                  </a:txBody>
                  <a:tcPr/>
                </a:tc>
                <a:tc>
                  <a:txBody>
                    <a:bodyPr/>
                    <a:lstStyle/>
                    <a:p>
                      <a:r>
                        <a:rPr lang="en-US" b="1" dirty="0"/>
                        <a:t>Build Habits</a:t>
                      </a:r>
                    </a:p>
                  </a:txBody>
                  <a:tcPr/>
                </a:tc>
                <a:extLst>
                  <a:ext uri="{0D108BD9-81ED-4DB2-BD59-A6C34878D82A}">
                    <a16:rowId xmlns:a16="http://schemas.microsoft.com/office/drawing/2014/main" val="10002"/>
                  </a:ext>
                </a:extLst>
              </a:tr>
              <a:tr h="985044">
                <a:tc>
                  <a:txBody>
                    <a:bodyPr/>
                    <a:lstStyle/>
                    <a:p>
                      <a:r>
                        <a:rPr lang="en-US" b="1" dirty="0"/>
                        <a:t>Point to the Destination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Grow Your People</a:t>
                      </a:r>
                    </a:p>
                  </a:txBody>
                  <a:tcPr/>
                </a:tc>
                <a:tc>
                  <a:txBody>
                    <a:bodyPr/>
                    <a:lstStyle/>
                    <a:p>
                      <a:r>
                        <a:rPr lang="en-US" b="1" dirty="0"/>
                        <a:t>Rally the Herd</a:t>
                      </a:r>
                    </a:p>
                  </a:txBody>
                  <a:tcPr/>
                </a:tc>
                <a:extLst>
                  <a:ext uri="{0D108BD9-81ED-4DB2-BD59-A6C34878D82A}">
                    <a16:rowId xmlns:a16="http://schemas.microsoft.com/office/drawing/2014/main" val="10003"/>
                  </a:ext>
                </a:extLst>
              </a:tr>
            </a:tbl>
          </a:graphicData>
        </a:graphic>
      </p:graphicFrame>
      <p:sp>
        <p:nvSpPr>
          <p:cNvPr id="2" name="Donut 1">
            <a:extLst>
              <a:ext uri="{FF2B5EF4-FFF2-40B4-BE49-F238E27FC236}">
                <a16:creationId xmlns:a16="http://schemas.microsoft.com/office/drawing/2014/main" id="{3F33E8BA-1EC2-6846-A662-4DBB48A6C35F}"/>
              </a:ext>
            </a:extLst>
          </p:cNvPr>
          <p:cNvSpPr/>
          <p:nvPr/>
        </p:nvSpPr>
        <p:spPr>
          <a:xfrm>
            <a:off x="723900" y="3565070"/>
            <a:ext cx="2623457" cy="914400"/>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D3A60688-BF45-534B-B90D-684B8D570958}"/>
              </a:ext>
            </a:extLst>
          </p:cNvPr>
          <p:cNvSpPr/>
          <p:nvPr/>
        </p:nvSpPr>
        <p:spPr>
          <a:xfrm>
            <a:off x="7712528" y="2520042"/>
            <a:ext cx="2705101" cy="914400"/>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50908CE1-6C2B-7F46-9C10-2F0F8AA4D6B5}"/>
              </a:ext>
            </a:extLst>
          </p:cNvPr>
          <p:cNvSpPr/>
          <p:nvPr/>
        </p:nvSpPr>
        <p:spPr>
          <a:xfrm>
            <a:off x="7712527" y="3472541"/>
            <a:ext cx="2705101" cy="914400"/>
          </a:xfrm>
          <a:prstGeom prst="donut">
            <a:avLst>
              <a:gd name="adj" fmla="val 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2005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the Rider: Script the Critical Moves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Be clear about how people should act. </a:t>
            </a:r>
          </a:p>
          <a:p>
            <a:r>
              <a:rPr lang="en-US" dirty="0"/>
              <a:t>Pick one place to start. </a:t>
            </a:r>
          </a:p>
          <a:p>
            <a:r>
              <a:rPr lang="en-US" dirty="0"/>
              <a:t>For a change effort to work, leaders have to transform aspirations into </a:t>
            </a:r>
            <a:r>
              <a:rPr lang="en-US" b="1" dirty="0"/>
              <a:t>actions</a:t>
            </a:r>
            <a:r>
              <a:rPr lang="en-US" dirty="0"/>
              <a:t>. </a:t>
            </a:r>
          </a:p>
        </p:txBody>
      </p:sp>
      <p:sp>
        <p:nvSpPr>
          <p:cNvPr id="4" name="TextBox 3">
            <a:extLst>
              <a:ext uri="{FF2B5EF4-FFF2-40B4-BE49-F238E27FC236}">
                <a16:creationId xmlns:a16="http://schemas.microsoft.com/office/drawing/2014/main" id="{DFB01045-94A3-484B-B30A-E0CDABA7A1FD}"/>
              </a:ext>
            </a:extLst>
          </p:cNvPr>
          <p:cNvSpPr txBox="1"/>
          <p:nvPr/>
        </p:nvSpPr>
        <p:spPr>
          <a:xfrm rot="19601638">
            <a:off x="6792685" y="4848509"/>
            <a:ext cx="3849900" cy="646331"/>
          </a:xfrm>
          <a:prstGeom prst="rect">
            <a:avLst/>
          </a:prstGeom>
          <a:noFill/>
        </p:spPr>
        <p:txBody>
          <a:bodyPr wrap="none" rtlCol="0">
            <a:spAutoFit/>
          </a:bodyPr>
          <a:lstStyle/>
          <a:p>
            <a:r>
              <a:rPr lang="en-US" sz="3600" b="1" dirty="0">
                <a:solidFill>
                  <a:schemeClr val="accent2"/>
                </a:solidFill>
              </a:rPr>
              <a:t>Coming Attractions</a:t>
            </a:r>
          </a:p>
        </p:txBody>
      </p:sp>
    </p:spTree>
    <p:extLst>
      <p:ext uri="{BB962C8B-B14F-4D97-AF65-F5344CB8AC3E}">
        <p14:creationId xmlns:p14="http://schemas.microsoft.com/office/powerpoint/2010/main" val="1374306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3438525"/>
          </a:xfrm>
        </p:spPr>
        <p:txBody>
          <a:bodyPr>
            <a:noAutofit/>
          </a:bodyPr>
          <a:lstStyle/>
          <a:p>
            <a:pPr algn="ctr"/>
            <a:r>
              <a:rPr lang="en-US" sz="8000" dirty="0"/>
              <a:t>The great aim of education is not knowledge, </a:t>
            </a:r>
            <a:br>
              <a:rPr lang="en-US" sz="8000" dirty="0"/>
            </a:br>
            <a:r>
              <a:rPr lang="en-US" sz="8000" dirty="0"/>
              <a:t>but </a:t>
            </a:r>
            <a:r>
              <a:rPr lang="en-US" sz="8000" b="1" i="1" dirty="0"/>
              <a:t>action</a:t>
            </a:r>
            <a:r>
              <a:rPr lang="en-US" sz="8000" dirty="0"/>
              <a:t>!</a:t>
            </a:r>
          </a:p>
        </p:txBody>
      </p:sp>
      <p:sp>
        <p:nvSpPr>
          <p:cNvPr id="3" name="Text Placeholder 2"/>
          <p:cNvSpPr>
            <a:spLocks noGrp="1"/>
          </p:cNvSpPr>
          <p:nvPr>
            <p:ph type="body" idx="1"/>
          </p:nvPr>
        </p:nvSpPr>
        <p:spPr>
          <a:xfrm>
            <a:off x="831850" y="5148263"/>
            <a:ext cx="10515600" cy="1500187"/>
          </a:xfrm>
        </p:spPr>
        <p:txBody>
          <a:bodyPr/>
          <a:lstStyle/>
          <a:p>
            <a:pPr algn="ctr"/>
            <a:r>
              <a:rPr lang="en-US" dirty="0"/>
              <a:t>Herbert Spencer</a:t>
            </a:r>
          </a:p>
        </p:txBody>
      </p:sp>
    </p:spTree>
    <p:extLst>
      <p:ext uri="{BB962C8B-B14F-4D97-AF65-F5344CB8AC3E}">
        <p14:creationId xmlns:p14="http://schemas.microsoft.com/office/powerpoint/2010/main" val="15226574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Path: Tweak the Environment</a:t>
            </a:r>
          </a:p>
        </p:txBody>
      </p:sp>
      <p:pic>
        <p:nvPicPr>
          <p:cNvPr id="4" name="Content Placeholder 3"/>
          <p:cNvPicPr>
            <a:picLocks noGrp="1" noChangeAspect="1"/>
          </p:cNvPicPr>
          <p:nvPr>
            <p:ph idx="1"/>
          </p:nvPr>
        </p:nvPicPr>
        <p:blipFill>
          <a:blip r:embed="rId3"/>
          <a:stretch>
            <a:fillRect/>
          </a:stretch>
        </p:blipFill>
        <p:spPr>
          <a:xfrm>
            <a:off x="7093768" y="3771278"/>
            <a:ext cx="3541099" cy="6151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85" y="2489130"/>
            <a:ext cx="5128594" cy="2564297"/>
          </a:xfrm>
          <a:prstGeom prst="rect">
            <a:avLst/>
          </a:prstGeom>
        </p:spPr>
      </p:pic>
      <p:pic>
        <p:nvPicPr>
          <p:cNvPr id="6" name="Picture 5"/>
          <p:cNvPicPr>
            <a:picLocks noChangeAspect="1"/>
          </p:cNvPicPr>
          <p:nvPr/>
        </p:nvPicPr>
        <p:blipFill>
          <a:blip r:embed="rId5"/>
          <a:stretch>
            <a:fillRect/>
          </a:stretch>
        </p:blipFill>
        <p:spPr>
          <a:xfrm>
            <a:off x="7981667" y="2594665"/>
            <a:ext cx="1765300" cy="635000"/>
          </a:xfrm>
          <a:prstGeom prst="rect">
            <a:avLst/>
          </a:prstGeom>
        </p:spPr>
      </p:pic>
    </p:spTree>
    <p:extLst>
      <p:ext uri="{BB962C8B-B14F-4D97-AF65-F5344CB8AC3E}">
        <p14:creationId xmlns:p14="http://schemas.microsoft.com/office/powerpoint/2010/main" val="6494723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Path:</a:t>
            </a:r>
            <a:br>
              <a:rPr lang="en-US" dirty="0"/>
            </a:br>
            <a:r>
              <a:rPr lang="en-US" dirty="0"/>
              <a:t>Tweak the Environment</a:t>
            </a:r>
          </a:p>
        </p:txBody>
      </p:sp>
      <p:sp>
        <p:nvSpPr>
          <p:cNvPr id="3" name="Content Placeholder 2"/>
          <p:cNvSpPr>
            <a:spLocks noGrp="1"/>
          </p:cNvSpPr>
          <p:nvPr>
            <p:ph sz="half" idx="1"/>
          </p:nvPr>
        </p:nvSpPr>
        <p:spPr/>
        <p:txBody>
          <a:bodyPr/>
          <a:lstStyle/>
          <a:p>
            <a:r>
              <a:rPr lang="en-US" dirty="0"/>
              <a:t>Do a “motion study”.</a:t>
            </a:r>
          </a:p>
          <a:p>
            <a:r>
              <a:rPr lang="en-US" dirty="0"/>
              <a:t>Emphasize “tweak.”</a:t>
            </a:r>
          </a:p>
          <a:p>
            <a:r>
              <a:rPr lang="en-US" dirty="0"/>
              <a:t>Do a 5-min rescue on your environment. </a:t>
            </a:r>
          </a:p>
          <a:p>
            <a:r>
              <a:rPr lang="en-US" dirty="0"/>
              <a:t>Can you run the McDonalds playbook? </a:t>
            </a:r>
          </a:p>
          <a:p>
            <a:r>
              <a:rPr lang="en-US" dirty="0"/>
              <a:t>Can you 1-Click your process?  </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669157" y="3586163"/>
            <a:ext cx="5181600" cy="2590800"/>
          </a:xfrm>
          <a:prstGeom prst="rect">
            <a:avLst/>
          </a:prstGeom>
        </p:spPr>
      </p:pic>
      <p:pic>
        <p:nvPicPr>
          <p:cNvPr id="6" name="Picture 5"/>
          <p:cNvPicPr>
            <a:picLocks noChangeAspect="1"/>
          </p:cNvPicPr>
          <p:nvPr/>
        </p:nvPicPr>
        <p:blipFill>
          <a:blip r:embed="rId4"/>
          <a:stretch>
            <a:fillRect/>
          </a:stretch>
        </p:blipFill>
        <p:spPr>
          <a:xfrm>
            <a:off x="8377307" y="1055688"/>
            <a:ext cx="1765300" cy="635000"/>
          </a:xfrm>
          <a:prstGeom prst="rect">
            <a:avLst/>
          </a:prstGeom>
        </p:spPr>
      </p:pic>
      <p:pic>
        <p:nvPicPr>
          <p:cNvPr id="7" name="Content Placeholder 3"/>
          <p:cNvPicPr>
            <a:picLocks noChangeAspect="1"/>
          </p:cNvPicPr>
          <p:nvPr/>
        </p:nvPicPr>
        <p:blipFill>
          <a:blip r:embed="rId5"/>
          <a:stretch>
            <a:fillRect/>
          </a:stretch>
        </p:blipFill>
        <p:spPr>
          <a:xfrm>
            <a:off x="7761357" y="1923170"/>
            <a:ext cx="2997200" cy="520700"/>
          </a:xfrm>
          <a:prstGeom prst="rect">
            <a:avLst/>
          </a:prstGeom>
        </p:spPr>
      </p:pic>
      <p:sp>
        <p:nvSpPr>
          <p:cNvPr id="8" name="TextBox 7">
            <a:extLst>
              <a:ext uri="{FF2B5EF4-FFF2-40B4-BE49-F238E27FC236}">
                <a16:creationId xmlns:a16="http://schemas.microsoft.com/office/drawing/2014/main" id="{11D7F576-11A9-E046-B7C0-D9AD3367F1A0}"/>
              </a:ext>
            </a:extLst>
          </p:cNvPr>
          <p:cNvSpPr txBox="1"/>
          <p:nvPr/>
        </p:nvSpPr>
        <p:spPr>
          <a:xfrm rot="19601638">
            <a:off x="4419529" y="4881165"/>
            <a:ext cx="3849900" cy="646331"/>
          </a:xfrm>
          <a:prstGeom prst="rect">
            <a:avLst/>
          </a:prstGeom>
          <a:noFill/>
        </p:spPr>
        <p:txBody>
          <a:bodyPr wrap="none" rtlCol="0">
            <a:spAutoFit/>
          </a:bodyPr>
          <a:lstStyle/>
          <a:p>
            <a:r>
              <a:rPr lang="en-US" sz="3600" b="1" dirty="0">
                <a:solidFill>
                  <a:schemeClr val="accent2"/>
                </a:solidFill>
              </a:rPr>
              <a:t>Coming Attractions</a:t>
            </a:r>
          </a:p>
        </p:txBody>
      </p:sp>
    </p:spTree>
    <p:extLst>
      <p:ext uri="{BB962C8B-B14F-4D97-AF65-F5344CB8AC3E}">
        <p14:creationId xmlns:p14="http://schemas.microsoft.com/office/powerpoint/2010/main" val="13494883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the Path: Build Habits</a:t>
            </a:r>
          </a:p>
        </p:txBody>
      </p:sp>
      <p:sp>
        <p:nvSpPr>
          <p:cNvPr id="3" name="Content Placeholder 2"/>
          <p:cNvSpPr>
            <a:spLocks noGrp="1"/>
          </p:cNvSpPr>
          <p:nvPr>
            <p:ph idx="1"/>
          </p:nvPr>
        </p:nvSpPr>
        <p:spPr/>
        <p:txBody>
          <a:bodyPr/>
          <a:lstStyle/>
          <a:p>
            <a:r>
              <a:rPr lang="en-US" dirty="0"/>
              <a:t>Set an action trigger. </a:t>
            </a:r>
          </a:p>
          <a:p>
            <a:r>
              <a:rPr lang="en-US" dirty="0"/>
              <a:t>Create a checklist. </a:t>
            </a:r>
          </a:p>
        </p:txBody>
      </p:sp>
      <p:sp>
        <p:nvSpPr>
          <p:cNvPr id="4" name="TextBox 3">
            <a:extLst>
              <a:ext uri="{FF2B5EF4-FFF2-40B4-BE49-F238E27FC236}">
                <a16:creationId xmlns:a16="http://schemas.microsoft.com/office/drawing/2014/main" id="{BEC2F739-FDAF-3D49-BED5-45D5501FE0EA}"/>
              </a:ext>
            </a:extLst>
          </p:cNvPr>
          <p:cNvSpPr txBox="1"/>
          <p:nvPr/>
        </p:nvSpPr>
        <p:spPr>
          <a:xfrm rot="19601638">
            <a:off x="5957280" y="4162709"/>
            <a:ext cx="3849900" cy="646331"/>
          </a:xfrm>
          <a:prstGeom prst="rect">
            <a:avLst/>
          </a:prstGeom>
          <a:noFill/>
        </p:spPr>
        <p:txBody>
          <a:bodyPr wrap="none" rtlCol="0">
            <a:spAutoFit/>
          </a:bodyPr>
          <a:lstStyle/>
          <a:p>
            <a:r>
              <a:rPr lang="en-US" sz="3600" b="1" dirty="0">
                <a:solidFill>
                  <a:schemeClr val="accent2"/>
                </a:solidFill>
              </a:rPr>
              <a:t>Coming Attractions</a:t>
            </a:r>
          </a:p>
        </p:txBody>
      </p:sp>
    </p:spTree>
    <p:extLst>
      <p:ext uri="{BB962C8B-B14F-4D97-AF65-F5344CB8AC3E}">
        <p14:creationId xmlns:p14="http://schemas.microsoft.com/office/powerpoint/2010/main" val="1448405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421" y="365124"/>
            <a:ext cx="10515600" cy="1325563"/>
          </a:xfrm>
        </p:spPr>
        <p:txBody>
          <a:bodyPr/>
          <a:lstStyle/>
          <a:p>
            <a:r>
              <a:rPr lang="en-US" b="1" i="1" dirty="0"/>
              <a:t>Switch</a:t>
            </a:r>
          </a:p>
        </p:txBody>
      </p:sp>
      <p:sp>
        <p:nvSpPr>
          <p:cNvPr id="3" name="Content Placeholder 2"/>
          <p:cNvSpPr>
            <a:spLocks noGrp="1"/>
          </p:cNvSpPr>
          <p:nvPr>
            <p:ph sz="half" idx="1"/>
          </p:nvPr>
        </p:nvSpPr>
        <p:spPr>
          <a:xfrm>
            <a:off x="541421" y="1758156"/>
            <a:ext cx="5181600" cy="4351338"/>
          </a:xfrm>
        </p:spPr>
        <p:txBody>
          <a:bodyPr>
            <a:normAutofit/>
          </a:bodyPr>
          <a:lstStyle/>
          <a:p>
            <a:pPr marL="0" indent="0">
              <a:buNone/>
            </a:pPr>
            <a:r>
              <a:rPr lang="en-US" sz="3600" dirty="0"/>
              <a:t>DIRECT the </a:t>
            </a:r>
            <a:r>
              <a:rPr lang="en-US" sz="3600" b="1" dirty="0"/>
              <a:t>Rider</a:t>
            </a:r>
          </a:p>
          <a:p>
            <a:pPr marL="0" indent="0">
              <a:buNone/>
            </a:pPr>
            <a:endParaRPr lang="en-US" sz="3600" b="1" dirty="0"/>
          </a:p>
          <a:p>
            <a:pPr marL="0" indent="0">
              <a:buNone/>
            </a:pPr>
            <a:r>
              <a:rPr lang="en-US" sz="3600" dirty="0"/>
              <a:t>MOTIVATE the </a:t>
            </a:r>
            <a:r>
              <a:rPr lang="en-US" sz="3600" b="1" dirty="0"/>
              <a:t>Elephant</a:t>
            </a:r>
          </a:p>
          <a:p>
            <a:pPr marL="0" indent="0">
              <a:buNone/>
            </a:pPr>
            <a:endParaRPr lang="en-US" sz="3600" b="1" dirty="0"/>
          </a:p>
          <a:p>
            <a:pPr marL="0" indent="0">
              <a:buNone/>
            </a:pPr>
            <a:r>
              <a:rPr lang="en-US" sz="3600" dirty="0"/>
              <a:t>SHAPE the </a:t>
            </a:r>
            <a:r>
              <a:rPr lang="en-US" sz="3600" b="1" dirty="0"/>
              <a:t>Path</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86135" y="987855"/>
            <a:ext cx="6494248" cy="5189108"/>
          </a:xfrm>
        </p:spPr>
      </p:pic>
    </p:spTree>
    <p:extLst>
      <p:ext uri="{BB962C8B-B14F-4D97-AF65-F5344CB8AC3E}">
        <p14:creationId xmlns:p14="http://schemas.microsoft.com/office/powerpoint/2010/main" val="16743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Deliverables</a:t>
            </a:r>
          </a:p>
        </p:txBody>
      </p:sp>
      <p:sp>
        <p:nvSpPr>
          <p:cNvPr id="3" name="Content Placeholder 2"/>
          <p:cNvSpPr>
            <a:spLocks noGrp="1"/>
          </p:cNvSpPr>
          <p:nvPr>
            <p:ph idx="1"/>
          </p:nvPr>
        </p:nvSpPr>
        <p:spPr>
          <a:xfrm>
            <a:off x="838200" y="1389412"/>
            <a:ext cx="10515600" cy="5011387"/>
          </a:xfrm>
        </p:spPr>
        <p:txBody>
          <a:bodyPr>
            <a:normAutofit/>
          </a:bodyPr>
          <a:lstStyle/>
          <a:p>
            <a:endParaRPr lang="en-US" dirty="0"/>
          </a:p>
          <a:p>
            <a:endParaRPr lang="en-US" dirty="0"/>
          </a:p>
          <a:p>
            <a:r>
              <a:rPr lang="en-US" dirty="0"/>
              <a:t>Change Management Plan</a:t>
            </a:r>
          </a:p>
          <a:p>
            <a:r>
              <a:rPr lang="en-US" dirty="0"/>
              <a:t>Related Tools:</a:t>
            </a:r>
          </a:p>
          <a:p>
            <a:pPr lvl="1"/>
            <a:r>
              <a:rPr lang="en-US" dirty="0"/>
              <a:t>Stakeholder Analysis</a:t>
            </a:r>
          </a:p>
          <a:p>
            <a:pPr lvl="1"/>
            <a:r>
              <a:rPr lang="en-US" dirty="0"/>
              <a:t>Communication Plan</a:t>
            </a:r>
          </a:p>
          <a:p>
            <a:endParaRPr lang="en-US" dirty="0"/>
          </a:p>
          <a:p>
            <a:endParaRPr lang="en-US" dirty="0"/>
          </a:p>
          <a:p>
            <a:endParaRPr lang="en-US" dirty="0"/>
          </a:p>
        </p:txBody>
      </p:sp>
      <p:sp>
        <p:nvSpPr>
          <p:cNvPr id="4" name="Vertical Scroll 3"/>
          <p:cNvSpPr/>
          <p:nvPr/>
        </p:nvSpPr>
        <p:spPr>
          <a:xfrm>
            <a:off x="8764028" y="817912"/>
            <a:ext cx="1033272" cy="1143000"/>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3C0CC9-A10A-1C45-A907-D88FB83541C7}"/>
              </a:ext>
            </a:extLst>
          </p:cNvPr>
          <p:cNvSpPr txBox="1"/>
          <p:nvPr/>
        </p:nvSpPr>
        <p:spPr>
          <a:xfrm>
            <a:off x="9433146" y="6017030"/>
            <a:ext cx="2037674" cy="369332"/>
          </a:xfrm>
          <a:prstGeom prst="rect">
            <a:avLst/>
          </a:prstGeom>
          <a:noFill/>
          <a:ln w="76200">
            <a:solidFill>
              <a:schemeClr val="accent2"/>
            </a:solidFill>
          </a:ln>
        </p:spPr>
        <p:txBody>
          <a:bodyPr wrap="none" rtlCol="0">
            <a:spAutoFit/>
          </a:bodyPr>
          <a:lstStyle/>
          <a:p>
            <a:r>
              <a:rPr lang="en-US" dirty="0"/>
              <a:t>Workbook, p. 27-29</a:t>
            </a:r>
          </a:p>
        </p:txBody>
      </p:sp>
    </p:spTree>
    <p:extLst>
      <p:ext uri="{BB962C8B-B14F-4D97-AF65-F5344CB8AC3E}">
        <p14:creationId xmlns:p14="http://schemas.microsoft.com/office/powerpoint/2010/main" val="15069917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Formation</a:t>
            </a:r>
          </a:p>
        </p:txBody>
      </p:sp>
      <p:pic>
        <p:nvPicPr>
          <p:cNvPr id="5" name="Content Placeholder 4">
            <a:extLst>
              <a:ext uri="{FF2B5EF4-FFF2-40B4-BE49-F238E27FC236}">
                <a16:creationId xmlns:a16="http://schemas.microsoft.com/office/drawing/2014/main" id="{0AB91075-C608-BC45-B8AD-7A82A8953C99}"/>
              </a:ext>
            </a:extLst>
          </p:cNvPr>
          <p:cNvPicPr>
            <a:picLocks noGrp="1" noChangeAspect="1"/>
          </p:cNvPicPr>
          <p:nvPr>
            <p:ph idx="1"/>
          </p:nvPr>
        </p:nvPicPr>
        <p:blipFill>
          <a:blip r:embed="rId2"/>
          <a:stretch>
            <a:fillRect/>
          </a:stretch>
        </p:blipFill>
        <p:spPr>
          <a:xfrm>
            <a:off x="5766621" y="-429021"/>
            <a:ext cx="5928850" cy="7672631"/>
          </a:xfrm>
        </p:spPr>
      </p:pic>
      <p:pic>
        <p:nvPicPr>
          <p:cNvPr id="3" name="Picture 2">
            <a:extLst>
              <a:ext uri="{FF2B5EF4-FFF2-40B4-BE49-F238E27FC236}">
                <a16:creationId xmlns:a16="http://schemas.microsoft.com/office/drawing/2014/main" id="{7A17A287-265B-7847-9B69-29853592EA97}"/>
              </a:ext>
            </a:extLst>
          </p:cNvPr>
          <p:cNvPicPr>
            <a:picLocks noChangeAspect="1"/>
          </p:cNvPicPr>
          <p:nvPr/>
        </p:nvPicPr>
        <p:blipFill>
          <a:blip r:embed="rId3"/>
          <a:stretch>
            <a:fillRect/>
          </a:stretch>
        </p:blipFill>
        <p:spPr>
          <a:xfrm>
            <a:off x="458020" y="2662084"/>
            <a:ext cx="5435600" cy="2743200"/>
          </a:xfrm>
          <a:prstGeom prst="rect">
            <a:avLst/>
          </a:prstGeom>
        </p:spPr>
      </p:pic>
      <p:sp>
        <p:nvSpPr>
          <p:cNvPr id="6" name="TextBox 5">
            <a:extLst>
              <a:ext uri="{FF2B5EF4-FFF2-40B4-BE49-F238E27FC236}">
                <a16:creationId xmlns:a16="http://schemas.microsoft.com/office/drawing/2014/main" id="{4FEC62BD-9ACE-D841-BFF6-8CDEE0A99173}"/>
              </a:ext>
            </a:extLst>
          </p:cNvPr>
          <p:cNvSpPr txBox="1"/>
          <p:nvPr/>
        </p:nvSpPr>
        <p:spPr>
          <a:xfrm>
            <a:off x="2156983" y="5770449"/>
            <a:ext cx="2037674" cy="369332"/>
          </a:xfrm>
          <a:prstGeom prst="rect">
            <a:avLst/>
          </a:prstGeom>
          <a:noFill/>
          <a:ln w="76200">
            <a:solidFill>
              <a:schemeClr val="accent2"/>
            </a:solidFill>
          </a:ln>
        </p:spPr>
        <p:txBody>
          <a:bodyPr wrap="none" rtlCol="0">
            <a:spAutoFit/>
          </a:bodyPr>
          <a:lstStyle/>
          <a:p>
            <a:r>
              <a:rPr lang="en-US" dirty="0"/>
              <a:t>Workbook, p. 30-32</a:t>
            </a:r>
          </a:p>
        </p:txBody>
      </p:sp>
    </p:spTree>
    <p:extLst>
      <p:ext uri="{BB962C8B-B14F-4D97-AF65-F5344CB8AC3E}">
        <p14:creationId xmlns:p14="http://schemas.microsoft.com/office/powerpoint/2010/main" val="20118582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E5F3-0FED-8748-B4CC-B62CFFD6AEE1}"/>
              </a:ext>
            </a:extLst>
          </p:cNvPr>
          <p:cNvSpPr>
            <a:spLocks noGrp="1"/>
          </p:cNvSpPr>
          <p:nvPr>
            <p:ph type="title"/>
          </p:nvPr>
        </p:nvSpPr>
        <p:spPr/>
        <p:txBody>
          <a:bodyPr/>
          <a:lstStyle/>
          <a:p>
            <a:r>
              <a:rPr lang="en-US" dirty="0"/>
              <a:t>Team Functional Assessment</a:t>
            </a:r>
            <a:br>
              <a:rPr lang="en-US" dirty="0"/>
            </a:br>
            <a:r>
              <a:rPr lang="en-US" sz="4000" dirty="0"/>
              <a:t>IHI QI 201: Planning for Spread</a:t>
            </a:r>
          </a:p>
        </p:txBody>
      </p:sp>
      <p:sp>
        <p:nvSpPr>
          <p:cNvPr id="3" name="Content Placeholder 2">
            <a:extLst>
              <a:ext uri="{FF2B5EF4-FFF2-40B4-BE49-F238E27FC236}">
                <a16:creationId xmlns:a16="http://schemas.microsoft.com/office/drawing/2014/main" id="{B4AE9C48-6C5C-DA4E-88DE-C50F73915BF2}"/>
              </a:ext>
            </a:extLst>
          </p:cNvPr>
          <p:cNvSpPr>
            <a:spLocks noGrp="1"/>
          </p:cNvSpPr>
          <p:nvPr>
            <p:ph idx="1"/>
          </p:nvPr>
        </p:nvSpPr>
        <p:spPr/>
        <p:txBody>
          <a:bodyPr>
            <a:normAutofit fontScale="85000" lnSpcReduction="20000"/>
          </a:bodyPr>
          <a:lstStyle/>
          <a:p>
            <a:pPr marL="0" indent="0">
              <a:buNone/>
            </a:pPr>
            <a:r>
              <a:rPr lang="en-US" i="1" dirty="0"/>
              <a:t>Novice Team</a:t>
            </a:r>
            <a:endParaRPr lang="en-US" dirty="0"/>
          </a:p>
          <a:p>
            <a:r>
              <a:rPr lang="en-US" dirty="0"/>
              <a:t>Meets weekly; manager and director are engaged and present</a:t>
            </a:r>
          </a:p>
          <a:p>
            <a:r>
              <a:rPr lang="en-US" dirty="0"/>
              <a:t>Has begun small tests of change with PDSA documentation </a:t>
            </a:r>
          </a:p>
          <a:p>
            <a:r>
              <a:rPr lang="en-US" dirty="0"/>
              <a:t>Working on building a team and seeing failure in a positive light</a:t>
            </a:r>
            <a:br>
              <a:rPr lang="en-US" dirty="0"/>
            </a:br>
            <a:endParaRPr lang="en-US" dirty="0"/>
          </a:p>
          <a:p>
            <a:pPr marL="0" indent="0">
              <a:buNone/>
            </a:pPr>
            <a:r>
              <a:rPr lang="en-US" i="1" dirty="0"/>
              <a:t>Strong Team</a:t>
            </a:r>
            <a:endParaRPr lang="en-US" dirty="0"/>
          </a:p>
          <a:p>
            <a:r>
              <a:rPr lang="en-US" dirty="0"/>
              <a:t>Has implemented more than three successful initiatives in the unit</a:t>
            </a:r>
          </a:p>
          <a:p>
            <a:r>
              <a:rPr lang="en-US" dirty="0"/>
              <a:t>Is submitting measures</a:t>
            </a:r>
            <a:br>
              <a:rPr lang="en-US" dirty="0"/>
            </a:br>
            <a:endParaRPr lang="en-US" dirty="0"/>
          </a:p>
          <a:p>
            <a:pPr marL="0" indent="0">
              <a:buNone/>
            </a:pPr>
            <a:r>
              <a:rPr lang="en-US" i="1" dirty="0"/>
              <a:t>Advanced Team</a:t>
            </a:r>
            <a:r>
              <a:rPr lang="en-US" dirty="0"/>
              <a:t> </a:t>
            </a:r>
          </a:p>
          <a:p>
            <a:r>
              <a:rPr lang="en-US" dirty="0"/>
              <a:t>Has met or exceeded project performance targets</a:t>
            </a:r>
          </a:p>
          <a:p>
            <a:r>
              <a:rPr lang="en-US" dirty="0"/>
              <a:t>Mentors other teams</a:t>
            </a:r>
          </a:p>
          <a:p>
            <a:endParaRPr lang="en-US" dirty="0"/>
          </a:p>
        </p:txBody>
      </p:sp>
    </p:spTree>
    <p:extLst>
      <p:ext uri="{BB962C8B-B14F-4D97-AF65-F5344CB8AC3E}">
        <p14:creationId xmlns:p14="http://schemas.microsoft.com/office/powerpoint/2010/main" val="14281571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LARC Quality Improvement Collaborative:</a:t>
            </a:r>
            <a:br>
              <a:rPr lang="en-US" dirty="0"/>
            </a:br>
            <a:r>
              <a:rPr lang="en-US" dirty="0"/>
              <a:t>Learning Session I</a:t>
            </a:r>
          </a:p>
        </p:txBody>
      </p:sp>
      <p:sp>
        <p:nvSpPr>
          <p:cNvPr id="3" name="Subtitle 2"/>
          <p:cNvSpPr>
            <a:spLocks noGrp="1"/>
          </p:cNvSpPr>
          <p:nvPr>
            <p:ph type="subTitle" idx="1"/>
          </p:nvPr>
        </p:nvSpPr>
        <p:spPr/>
        <p:txBody>
          <a:bodyPr>
            <a:normAutofit fontScale="92500" lnSpcReduction="20000"/>
          </a:bodyPr>
          <a:lstStyle/>
          <a:p>
            <a:endParaRPr lang="en-US" sz="4000" dirty="0"/>
          </a:p>
          <a:p>
            <a:r>
              <a:rPr lang="en-US" sz="4000" dirty="0"/>
              <a:t>How to be a Quality Ninja</a:t>
            </a:r>
          </a:p>
          <a:p>
            <a:r>
              <a:rPr lang="en-US" sz="4000" dirty="0"/>
              <a:t>DEFINE</a:t>
            </a:r>
          </a:p>
        </p:txBody>
      </p:sp>
      <p:grpSp>
        <p:nvGrpSpPr>
          <p:cNvPr id="5" name="Group 4">
            <a:extLst>
              <a:ext uri="{FF2B5EF4-FFF2-40B4-BE49-F238E27FC236}">
                <a16:creationId xmlns:a16="http://schemas.microsoft.com/office/drawing/2014/main" id="{EADAB949-FB16-0C4F-B67C-CB125A509873}"/>
              </a:ext>
            </a:extLst>
          </p:cNvPr>
          <p:cNvGrpSpPr/>
          <p:nvPr/>
        </p:nvGrpSpPr>
        <p:grpSpPr>
          <a:xfrm>
            <a:off x="4622139" y="5349875"/>
            <a:ext cx="2947722" cy="1356600"/>
            <a:chOff x="3924507" y="2906308"/>
            <a:chExt cx="2947722" cy="1356600"/>
          </a:xfrm>
        </p:grpSpPr>
        <p:pic>
          <p:nvPicPr>
            <p:cNvPr id="6" name="Picture 5" descr="Home Page - &lt;strong&gt;Collaborative&lt;/strong&gt; Practice Solutions">
              <a:extLst>
                <a:ext uri="{FF2B5EF4-FFF2-40B4-BE49-F238E27FC236}">
                  <a16:creationId xmlns:a16="http://schemas.microsoft.com/office/drawing/2014/main" id="{55840F1D-7586-4046-A719-FE66CF2CCB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575"/>
            <a:stretch/>
          </p:blipFill>
          <p:spPr>
            <a:xfrm>
              <a:off x="3924507" y="2906308"/>
              <a:ext cx="2947722" cy="1356600"/>
            </a:xfrm>
            <a:prstGeom prst="rect">
              <a:avLst/>
            </a:prstGeom>
          </p:spPr>
        </p:pic>
        <p:sp>
          <p:nvSpPr>
            <p:cNvPr id="7" name="TextBox 6">
              <a:extLst>
                <a:ext uri="{FF2B5EF4-FFF2-40B4-BE49-F238E27FC236}">
                  <a16:creationId xmlns:a16="http://schemas.microsoft.com/office/drawing/2014/main" id="{1377A451-4498-CE40-A7BC-C47BB43C5FAC}"/>
                </a:ext>
              </a:extLst>
            </p:cNvPr>
            <p:cNvSpPr txBox="1"/>
            <p:nvPr/>
          </p:nvSpPr>
          <p:spPr>
            <a:xfrm>
              <a:off x="5013386" y="3385802"/>
              <a:ext cx="872996" cy="369332"/>
            </a:xfrm>
            <a:prstGeom prst="rect">
              <a:avLst/>
            </a:prstGeom>
            <a:noFill/>
          </p:spPr>
          <p:txBody>
            <a:bodyPr wrap="none" rtlCol="0">
              <a:spAutoFit/>
            </a:bodyPr>
            <a:lstStyle/>
            <a:p>
              <a:r>
                <a:rPr lang="en-US" dirty="0">
                  <a:solidFill>
                    <a:schemeClr val="accent3">
                      <a:lumMod val="20000"/>
                      <a:lumOff val="80000"/>
                    </a:schemeClr>
                  </a:solidFill>
                  <a:latin typeface="Arial Black" panose="020B0A04020102020204" pitchFamily="34" charset="0"/>
                </a:rPr>
                <a:t>LARC</a:t>
              </a:r>
            </a:p>
          </p:txBody>
        </p:sp>
      </p:grpSp>
    </p:spTree>
    <p:extLst>
      <p:ext uri="{BB962C8B-B14F-4D97-AF65-F5344CB8AC3E}">
        <p14:creationId xmlns:p14="http://schemas.microsoft.com/office/powerpoint/2010/main" val="10434268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83D9DD-D9E7-1F4E-AC48-752DFCDAA64F}"/>
              </a:ext>
            </a:extLst>
          </p:cNvPr>
          <p:cNvPicPr>
            <a:picLocks noChangeAspect="1"/>
          </p:cNvPicPr>
          <p:nvPr/>
        </p:nvPicPr>
        <p:blipFill>
          <a:blip r:embed="rId2"/>
          <a:stretch>
            <a:fillRect/>
          </a:stretch>
        </p:blipFill>
        <p:spPr>
          <a:xfrm>
            <a:off x="1625722" y="443621"/>
            <a:ext cx="8958097" cy="6089493"/>
          </a:xfrm>
          <a:prstGeom prst="rect">
            <a:avLst/>
          </a:prstGeom>
        </p:spPr>
      </p:pic>
      <p:sp>
        <p:nvSpPr>
          <p:cNvPr id="3" name="Donut 2">
            <a:extLst>
              <a:ext uri="{FF2B5EF4-FFF2-40B4-BE49-F238E27FC236}">
                <a16:creationId xmlns:a16="http://schemas.microsoft.com/office/drawing/2014/main" id="{254D9D6C-785D-D84D-A9F3-560B199F8374}"/>
              </a:ext>
            </a:extLst>
          </p:cNvPr>
          <p:cNvSpPr/>
          <p:nvPr/>
        </p:nvSpPr>
        <p:spPr>
          <a:xfrm>
            <a:off x="2850777" y="0"/>
            <a:ext cx="3083859" cy="6426434"/>
          </a:xfrm>
          <a:prstGeom prst="donut">
            <a:avLst>
              <a:gd name="adj" fmla="val 38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164529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Stakeholder Analysis</a:t>
            </a:r>
          </a:p>
        </p:txBody>
      </p:sp>
      <p:pic>
        <p:nvPicPr>
          <p:cNvPr id="4" name="Picture 3"/>
          <p:cNvPicPr>
            <a:picLocks noChangeAspect="1"/>
          </p:cNvPicPr>
          <p:nvPr/>
        </p:nvPicPr>
        <p:blipFill>
          <a:blip r:embed="rId2"/>
          <a:stretch>
            <a:fillRect/>
          </a:stretch>
        </p:blipFill>
        <p:spPr>
          <a:xfrm>
            <a:off x="1428440" y="1555052"/>
            <a:ext cx="9335120" cy="4621911"/>
          </a:xfrm>
          <a:prstGeom prst="rect">
            <a:avLst/>
          </a:prstGeom>
        </p:spPr>
      </p:pic>
      <p:sp>
        <p:nvSpPr>
          <p:cNvPr id="5" name="TextBox 4">
            <a:extLst>
              <a:ext uri="{FF2B5EF4-FFF2-40B4-BE49-F238E27FC236}">
                <a16:creationId xmlns:a16="http://schemas.microsoft.com/office/drawing/2014/main" id="{C661AEA1-AFF9-1E4B-8CCC-817FC4260BE0}"/>
              </a:ext>
            </a:extLst>
          </p:cNvPr>
          <p:cNvSpPr txBox="1"/>
          <p:nvPr/>
        </p:nvSpPr>
        <p:spPr>
          <a:xfrm>
            <a:off x="8866414" y="6176963"/>
            <a:ext cx="2037674" cy="369332"/>
          </a:xfrm>
          <a:prstGeom prst="rect">
            <a:avLst/>
          </a:prstGeom>
          <a:noFill/>
          <a:ln w="76200">
            <a:solidFill>
              <a:schemeClr val="accent2"/>
            </a:solidFill>
          </a:ln>
        </p:spPr>
        <p:txBody>
          <a:bodyPr wrap="none" rtlCol="0">
            <a:spAutoFit/>
          </a:bodyPr>
          <a:lstStyle/>
          <a:p>
            <a:r>
              <a:rPr lang="en-US" dirty="0"/>
              <a:t>Workbook, p. 34-37</a:t>
            </a:r>
          </a:p>
        </p:txBody>
      </p:sp>
    </p:spTree>
    <p:extLst>
      <p:ext uri="{BB962C8B-B14F-4D97-AF65-F5344CB8AC3E}">
        <p14:creationId xmlns:p14="http://schemas.microsoft.com/office/powerpoint/2010/main" val="1491859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LARC = </a:t>
            </a:r>
            <a:r>
              <a:rPr lang="en-US" b="1" dirty="0"/>
              <a:t>ACTION</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ightning Bolt 5"/>
          <p:cNvSpPr/>
          <p:nvPr/>
        </p:nvSpPr>
        <p:spPr>
          <a:xfrm>
            <a:off x="5430392"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ightning Bolt 6"/>
          <p:cNvSpPr/>
          <p:nvPr/>
        </p:nvSpPr>
        <p:spPr>
          <a:xfrm>
            <a:off x="7714898" y="5027881"/>
            <a:ext cx="914400" cy="91440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8640" y="5975680"/>
            <a:ext cx="1285865" cy="369332"/>
          </a:xfrm>
          <a:prstGeom prst="rect">
            <a:avLst/>
          </a:prstGeom>
          <a:noFill/>
        </p:spPr>
        <p:txBody>
          <a:bodyPr wrap="none" rtlCol="0">
            <a:spAutoFit/>
          </a:bodyPr>
          <a:lstStyle/>
          <a:p>
            <a:r>
              <a:rPr lang="en-US" dirty="0"/>
              <a:t>Preparation</a:t>
            </a:r>
          </a:p>
        </p:txBody>
      </p:sp>
      <p:sp>
        <p:nvSpPr>
          <p:cNvPr id="10" name="TextBox 9"/>
          <p:cNvSpPr txBox="1"/>
          <p:nvPr/>
        </p:nvSpPr>
        <p:spPr>
          <a:xfrm>
            <a:off x="3253185" y="5992297"/>
            <a:ext cx="1593193" cy="369332"/>
          </a:xfrm>
          <a:prstGeom prst="rect">
            <a:avLst/>
          </a:prstGeom>
          <a:noFill/>
        </p:spPr>
        <p:txBody>
          <a:bodyPr wrap="none" rtlCol="0">
            <a:spAutoFit/>
          </a:bodyPr>
          <a:lstStyle/>
          <a:p>
            <a:r>
              <a:rPr lang="en-US"/>
              <a:t>Project Outline</a:t>
            </a:r>
          </a:p>
        </p:txBody>
      </p:sp>
      <p:sp>
        <p:nvSpPr>
          <p:cNvPr id="12" name="TextBox 11"/>
          <p:cNvSpPr txBox="1"/>
          <p:nvPr/>
        </p:nvSpPr>
        <p:spPr>
          <a:xfrm>
            <a:off x="5570255" y="5992297"/>
            <a:ext cx="1448025" cy="369332"/>
          </a:xfrm>
          <a:prstGeom prst="rect">
            <a:avLst/>
          </a:prstGeom>
          <a:noFill/>
        </p:spPr>
        <p:txBody>
          <a:bodyPr wrap="none" rtlCol="0">
            <a:spAutoFit/>
          </a:bodyPr>
          <a:lstStyle/>
          <a:p>
            <a:r>
              <a:rPr lang="en-US"/>
              <a:t>Action Period</a:t>
            </a:r>
          </a:p>
        </p:txBody>
      </p:sp>
      <p:sp>
        <p:nvSpPr>
          <p:cNvPr id="14" name="TextBox 13"/>
          <p:cNvSpPr txBox="1"/>
          <p:nvPr/>
        </p:nvSpPr>
        <p:spPr>
          <a:xfrm>
            <a:off x="7767646" y="5992297"/>
            <a:ext cx="1448025" cy="369332"/>
          </a:xfrm>
          <a:prstGeom prst="rect">
            <a:avLst/>
          </a:prstGeom>
          <a:noFill/>
        </p:spPr>
        <p:txBody>
          <a:bodyPr wrap="none" rtlCol="0">
            <a:spAutoFit/>
          </a:bodyPr>
          <a:lstStyle/>
          <a:p>
            <a:r>
              <a:rPr lang="en-US"/>
              <a:t>Action Period</a:t>
            </a:r>
          </a:p>
        </p:txBody>
      </p:sp>
      <p:sp>
        <p:nvSpPr>
          <p:cNvPr id="9" name="TextBox 8"/>
          <p:cNvSpPr txBox="1"/>
          <p:nvPr/>
        </p:nvSpPr>
        <p:spPr>
          <a:xfrm>
            <a:off x="1737036" y="2573712"/>
            <a:ext cx="1081835" cy="369332"/>
          </a:xfrm>
          <a:prstGeom prst="rect">
            <a:avLst/>
          </a:prstGeom>
          <a:noFill/>
          <a:ln w="38100">
            <a:solidFill>
              <a:schemeClr val="accent2"/>
            </a:solidFill>
          </a:ln>
        </p:spPr>
        <p:txBody>
          <a:bodyPr wrap="none" rtlCol="0">
            <a:spAutoFit/>
          </a:bodyPr>
          <a:lstStyle/>
          <a:p>
            <a:r>
              <a:rPr lang="en-US" dirty="0"/>
              <a:t>2 Months</a:t>
            </a:r>
          </a:p>
        </p:txBody>
      </p:sp>
      <p:sp>
        <p:nvSpPr>
          <p:cNvPr id="13" name="TextBox 12"/>
          <p:cNvSpPr txBox="1"/>
          <p:nvPr/>
        </p:nvSpPr>
        <p:spPr>
          <a:xfrm>
            <a:off x="3486431" y="2573712"/>
            <a:ext cx="886461" cy="369332"/>
          </a:xfrm>
          <a:prstGeom prst="rect">
            <a:avLst/>
          </a:prstGeom>
          <a:noFill/>
          <a:ln w="38100">
            <a:solidFill>
              <a:schemeClr val="accent2"/>
            </a:solidFill>
          </a:ln>
        </p:spPr>
        <p:txBody>
          <a:bodyPr wrap="none" rtlCol="0">
            <a:spAutoFit/>
          </a:bodyPr>
          <a:lstStyle/>
          <a:p>
            <a:r>
              <a:rPr lang="en-US"/>
              <a:t>1 Week</a:t>
            </a:r>
          </a:p>
        </p:txBody>
      </p:sp>
      <p:sp>
        <p:nvSpPr>
          <p:cNvPr id="15" name="TextBox 14"/>
          <p:cNvSpPr txBox="1"/>
          <p:nvPr/>
        </p:nvSpPr>
        <p:spPr>
          <a:xfrm>
            <a:off x="5053212" y="2536598"/>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6" name="TextBox 15"/>
          <p:cNvSpPr txBox="1"/>
          <p:nvPr/>
        </p:nvSpPr>
        <p:spPr>
          <a:xfrm>
            <a:off x="7235033" y="2550627"/>
            <a:ext cx="1256562" cy="369332"/>
          </a:xfrm>
          <a:prstGeom prst="rect">
            <a:avLst/>
          </a:prstGeom>
          <a:noFill/>
          <a:ln w="38100">
            <a:solidFill>
              <a:schemeClr val="accent2"/>
            </a:solidFill>
          </a:ln>
        </p:spPr>
        <p:txBody>
          <a:bodyPr wrap="none" rtlCol="0">
            <a:spAutoFit/>
          </a:bodyPr>
          <a:lstStyle/>
          <a:p>
            <a:r>
              <a:rPr lang="en-US" dirty="0"/>
              <a:t>2-3 months</a:t>
            </a:r>
          </a:p>
        </p:txBody>
      </p:sp>
      <p:sp>
        <p:nvSpPr>
          <p:cNvPr id="17" name="TextBox 16"/>
          <p:cNvSpPr txBox="1"/>
          <p:nvPr/>
        </p:nvSpPr>
        <p:spPr>
          <a:xfrm>
            <a:off x="9416854" y="2550627"/>
            <a:ext cx="992066" cy="369332"/>
          </a:xfrm>
          <a:prstGeom prst="rect">
            <a:avLst/>
          </a:prstGeom>
          <a:noFill/>
          <a:ln w="38100">
            <a:solidFill>
              <a:schemeClr val="accent2"/>
            </a:solidFill>
          </a:ln>
        </p:spPr>
        <p:txBody>
          <a:bodyPr wrap="none" rtlCol="0">
            <a:spAutoFit/>
          </a:bodyPr>
          <a:lstStyle/>
          <a:p>
            <a:r>
              <a:rPr lang="en-US" dirty="0"/>
              <a:t>1 Month</a:t>
            </a:r>
          </a:p>
        </p:txBody>
      </p:sp>
      <p:sp>
        <p:nvSpPr>
          <p:cNvPr id="19" name="TextBox 18"/>
          <p:cNvSpPr txBox="1"/>
          <p:nvPr/>
        </p:nvSpPr>
        <p:spPr>
          <a:xfrm>
            <a:off x="9412686" y="5992297"/>
            <a:ext cx="1966949" cy="369332"/>
          </a:xfrm>
          <a:prstGeom prst="rect">
            <a:avLst/>
          </a:prstGeom>
          <a:noFill/>
        </p:spPr>
        <p:txBody>
          <a:bodyPr wrap="none" rtlCol="0">
            <a:spAutoFit/>
          </a:bodyPr>
          <a:lstStyle/>
          <a:p>
            <a:r>
              <a:rPr lang="en-US"/>
              <a:t>Report </a:t>
            </a:r>
            <a:r>
              <a:rPr lang="en-US" dirty="0"/>
              <a:t>Completion</a:t>
            </a:r>
          </a:p>
        </p:txBody>
      </p:sp>
      <p:sp>
        <p:nvSpPr>
          <p:cNvPr id="11" name="Vertical Scroll 10"/>
          <p:cNvSpPr/>
          <p:nvPr/>
        </p:nvSpPr>
        <p:spPr>
          <a:xfrm>
            <a:off x="9744018" y="5102081"/>
            <a:ext cx="836896" cy="890216"/>
          </a:xfrm>
          <a:prstGeom prst="vertic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Vertical Scroll 21"/>
          <p:cNvSpPr/>
          <p:nvPr/>
        </p:nvSpPr>
        <p:spPr>
          <a:xfrm>
            <a:off x="3547753" y="5102081"/>
            <a:ext cx="847847" cy="894835"/>
          </a:xfrm>
          <a:prstGeom prst="verticalScroll">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Callout 22"/>
          <p:cNvSpPr/>
          <p:nvPr/>
        </p:nvSpPr>
        <p:spPr>
          <a:xfrm>
            <a:off x="1801654" y="5194983"/>
            <a:ext cx="914400" cy="612648"/>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1095016" y="2273628"/>
            <a:ext cx="926344" cy="923330"/>
          </a:xfrm>
          <a:prstGeom prst="rect">
            <a:avLst/>
          </a:prstGeom>
          <a:noFill/>
          <a:ln w="76200">
            <a:solidFill>
              <a:schemeClr val="accent2"/>
            </a:solidFill>
          </a:ln>
        </p:spPr>
        <p:txBody>
          <a:bodyPr wrap="none" rtlCol="0">
            <a:spAutoFit/>
          </a:bodyPr>
          <a:lstStyle/>
          <a:p>
            <a:r>
              <a:rPr lang="en-US" b="1" dirty="0"/>
              <a:t>Total</a:t>
            </a:r>
          </a:p>
          <a:p>
            <a:r>
              <a:rPr lang="en-US" b="1" dirty="0"/>
              <a:t>= 6-9 </a:t>
            </a:r>
          </a:p>
          <a:p>
            <a:r>
              <a:rPr lang="en-US" b="1" dirty="0"/>
              <a:t>Months</a:t>
            </a:r>
          </a:p>
        </p:txBody>
      </p:sp>
      <p:sp>
        <p:nvSpPr>
          <p:cNvPr id="20" name="Donut 19">
            <a:extLst>
              <a:ext uri="{FF2B5EF4-FFF2-40B4-BE49-F238E27FC236}">
                <a16:creationId xmlns:a16="http://schemas.microsoft.com/office/drawing/2014/main" id="{8249C2E6-804E-B649-9E32-4BC8B617563D}"/>
              </a:ext>
            </a:extLst>
          </p:cNvPr>
          <p:cNvSpPr/>
          <p:nvPr/>
        </p:nvSpPr>
        <p:spPr>
          <a:xfrm>
            <a:off x="5140946" y="4805773"/>
            <a:ext cx="1631141" cy="1358615"/>
          </a:xfrm>
          <a:prstGeom prst="donut">
            <a:avLst>
              <a:gd name="adj" fmla="val 1495"/>
            </a:avLst>
          </a:prstGeom>
          <a:solidFill>
            <a:srgbClr val="C0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nut 20">
            <a:extLst>
              <a:ext uri="{FF2B5EF4-FFF2-40B4-BE49-F238E27FC236}">
                <a16:creationId xmlns:a16="http://schemas.microsoft.com/office/drawing/2014/main" id="{6D234AEE-543C-234C-B651-C69673BB0290}"/>
              </a:ext>
            </a:extLst>
          </p:cNvPr>
          <p:cNvSpPr/>
          <p:nvPr/>
        </p:nvSpPr>
        <p:spPr>
          <a:xfrm>
            <a:off x="7317429" y="4828339"/>
            <a:ext cx="1631141" cy="1358615"/>
          </a:xfrm>
          <a:prstGeom prst="donut">
            <a:avLst>
              <a:gd name="adj" fmla="val 1495"/>
            </a:avLst>
          </a:prstGeom>
          <a:solidFill>
            <a:srgbClr val="C00000"/>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3378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14DF-E3CB-9245-B5C9-C7A434337275}"/>
              </a:ext>
            </a:extLst>
          </p:cNvPr>
          <p:cNvSpPr>
            <a:spLocks noGrp="1"/>
          </p:cNvSpPr>
          <p:nvPr>
            <p:ph type="title"/>
          </p:nvPr>
        </p:nvSpPr>
        <p:spPr/>
        <p:txBody>
          <a:bodyPr/>
          <a:lstStyle/>
          <a:p>
            <a:r>
              <a:rPr lang="en-US" dirty="0"/>
              <a:t>Stakeholder Analysis Grid</a:t>
            </a:r>
          </a:p>
        </p:txBody>
      </p:sp>
      <p:pic>
        <p:nvPicPr>
          <p:cNvPr id="3" name="Picture 2">
            <a:extLst>
              <a:ext uri="{FF2B5EF4-FFF2-40B4-BE49-F238E27FC236}">
                <a16:creationId xmlns:a16="http://schemas.microsoft.com/office/drawing/2014/main" id="{E72C42D7-28CD-5D42-B9AC-2BCF82B68170}"/>
              </a:ext>
            </a:extLst>
          </p:cNvPr>
          <p:cNvPicPr>
            <a:picLocks noChangeAspect="1"/>
          </p:cNvPicPr>
          <p:nvPr/>
        </p:nvPicPr>
        <p:blipFill>
          <a:blip r:embed="rId2"/>
          <a:stretch>
            <a:fillRect/>
          </a:stretch>
        </p:blipFill>
        <p:spPr>
          <a:xfrm>
            <a:off x="3549650" y="1468120"/>
            <a:ext cx="5092700" cy="4318000"/>
          </a:xfrm>
          <a:prstGeom prst="rect">
            <a:avLst/>
          </a:prstGeom>
        </p:spPr>
      </p:pic>
      <p:sp>
        <p:nvSpPr>
          <p:cNvPr id="4" name="TextBox 3">
            <a:extLst>
              <a:ext uri="{FF2B5EF4-FFF2-40B4-BE49-F238E27FC236}">
                <a16:creationId xmlns:a16="http://schemas.microsoft.com/office/drawing/2014/main" id="{B9BEF6F7-54A4-B144-9C6F-4A9D15FBD580}"/>
              </a:ext>
            </a:extLst>
          </p:cNvPr>
          <p:cNvSpPr txBox="1"/>
          <p:nvPr/>
        </p:nvSpPr>
        <p:spPr>
          <a:xfrm>
            <a:off x="8866414" y="6176963"/>
            <a:ext cx="2037674" cy="369332"/>
          </a:xfrm>
          <a:prstGeom prst="rect">
            <a:avLst/>
          </a:prstGeom>
          <a:noFill/>
          <a:ln w="76200">
            <a:solidFill>
              <a:schemeClr val="accent2"/>
            </a:solidFill>
          </a:ln>
        </p:spPr>
        <p:txBody>
          <a:bodyPr wrap="none" rtlCol="0">
            <a:spAutoFit/>
          </a:bodyPr>
          <a:lstStyle/>
          <a:p>
            <a:r>
              <a:rPr lang="en-US" dirty="0"/>
              <a:t>Workbook, p. 34-37</a:t>
            </a:r>
          </a:p>
        </p:txBody>
      </p:sp>
    </p:spTree>
    <p:extLst>
      <p:ext uri="{BB962C8B-B14F-4D97-AF65-F5344CB8AC3E}">
        <p14:creationId xmlns:p14="http://schemas.microsoft.com/office/powerpoint/2010/main" val="1765955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0"/>
            <a:ext cx="3932237" cy="1600200"/>
          </a:xfrm>
        </p:spPr>
        <p:txBody>
          <a:bodyPr/>
          <a:lstStyle/>
          <a:p>
            <a:r>
              <a:rPr lang="en-US" b="1" dirty="0"/>
              <a:t>ACTIVITY</a:t>
            </a:r>
          </a:p>
        </p:txBody>
      </p:sp>
      <p:sp>
        <p:nvSpPr>
          <p:cNvPr id="3" name="Content Placeholder 2"/>
          <p:cNvSpPr>
            <a:spLocks noGrp="1"/>
          </p:cNvSpPr>
          <p:nvPr>
            <p:ph idx="1"/>
          </p:nvPr>
        </p:nvSpPr>
        <p:spPr/>
        <p:txBody>
          <a:bodyPr>
            <a:normAutofit/>
          </a:bodyPr>
          <a:lstStyle/>
          <a:p>
            <a:pPr marL="0" indent="0">
              <a:buNone/>
            </a:pPr>
            <a:r>
              <a:rPr lang="en-US" b="1" dirty="0"/>
              <a:t>Stakeholder Identification / Analysis</a:t>
            </a:r>
          </a:p>
          <a:p>
            <a:pPr lvl="1"/>
            <a:r>
              <a:rPr lang="en-US" dirty="0"/>
              <a:t>Identify Stakeholders</a:t>
            </a:r>
          </a:p>
          <a:p>
            <a:pPr lvl="1"/>
            <a:r>
              <a:rPr lang="en-US" dirty="0"/>
              <a:t>Using one of the 2 tools, analyze your stakeholders</a:t>
            </a:r>
          </a:p>
          <a:p>
            <a:pPr lvl="1"/>
            <a:r>
              <a:rPr lang="en-US" dirty="0"/>
              <a:t>Indicate the subsequent communication and action plans</a:t>
            </a:r>
          </a:p>
          <a:p>
            <a:pPr lvl="1"/>
            <a:r>
              <a:rPr lang="en-US" dirty="0"/>
              <a:t>Update the plans</a:t>
            </a:r>
          </a:p>
        </p:txBody>
      </p:sp>
      <p:sp>
        <p:nvSpPr>
          <p:cNvPr id="4" name="Text Placeholder 3"/>
          <p:cNvSpPr>
            <a:spLocks noGrp="1"/>
          </p:cNvSpPr>
          <p:nvPr>
            <p:ph type="body" sz="half" idx="2"/>
          </p:nvPr>
        </p:nvSpPr>
        <p:spPr/>
        <p:txBody>
          <a:bodyPr/>
          <a:lstStyle/>
          <a:p>
            <a:r>
              <a:rPr lang="en-US" b="1" u="sng" dirty="0"/>
              <a:t>What you will need:</a:t>
            </a:r>
          </a:p>
          <a:p>
            <a:r>
              <a:rPr lang="en-US" b="1" dirty="0"/>
              <a:t>Stakeholder Identification &amp; Analysis AND/OR Stakeholder Analysis Grid</a:t>
            </a:r>
          </a:p>
          <a:p>
            <a:endParaRPr lang="en-US" dirty="0"/>
          </a:p>
        </p:txBody>
      </p:sp>
      <p:sp>
        <p:nvSpPr>
          <p:cNvPr id="7" name="Cloud Callout 6"/>
          <p:cNvSpPr/>
          <p:nvPr/>
        </p:nvSpPr>
        <p:spPr>
          <a:xfrm>
            <a:off x="10058400" y="5439508"/>
            <a:ext cx="1296988" cy="103419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10 MIN</a:t>
            </a:r>
          </a:p>
        </p:txBody>
      </p:sp>
      <p:sp>
        <p:nvSpPr>
          <p:cNvPr id="8" name="TextBox 7">
            <a:extLst>
              <a:ext uri="{FF2B5EF4-FFF2-40B4-BE49-F238E27FC236}">
                <a16:creationId xmlns:a16="http://schemas.microsoft.com/office/drawing/2014/main" id="{A70071CE-3B24-334E-B445-D11243E18A31}"/>
              </a:ext>
            </a:extLst>
          </p:cNvPr>
          <p:cNvSpPr txBox="1"/>
          <p:nvPr/>
        </p:nvSpPr>
        <p:spPr>
          <a:xfrm>
            <a:off x="1346197" y="5499656"/>
            <a:ext cx="2037674" cy="369332"/>
          </a:xfrm>
          <a:prstGeom prst="rect">
            <a:avLst/>
          </a:prstGeom>
          <a:noFill/>
          <a:ln w="76200">
            <a:solidFill>
              <a:schemeClr val="accent2"/>
            </a:solidFill>
          </a:ln>
        </p:spPr>
        <p:txBody>
          <a:bodyPr wrap="none" rtlCol="0">
            <a:spAutoFit/>
          </a:bodyPr>
          <a:lstStyle/>
          <a:p>
            <a:r>
              <a:rPr lang="en-US" dirty="0"/>
              <a:t>Workbook, p. 34-37</a:t>
            </a:r>
          </a:p>
        </p:txBody>
      </p:sp>
    </p:spTree>
    <p:extLst>
      <p:ext uri="{BB962C8B-B14F-4D97-AF65-F5344CB8AC3E}">
        <p14:creationId xmlns:p14="http://schemas.microsoft.com/office/powerpoint/2010/main" val="238848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DC2FD-562F-914E-BCAB-39817038DD36}"/>
              </a:ext>
            </a:extLst>
          </p:cNvPr>
          <p:cNvSpPr>
            <a:spLocks noGrp="1"/>
          </p:cNvSpPr>
          <p:nvPr>
            <p:ph type="title"/>
          </p:nvPr>
        </p:nvSpPr>
        <p:spPr>
          <a:xfrm>
            <a:off x="839788" y="457200"/>
            <a:ext cx="3932237" cy="778933"/>
          </a:xfrm>
        </p:spPr>
        <p:txBody>
          <a:bodyPr/>
          <a:lstStyle/>
          <a:p>
            <a:r>
              <a:rPr lang="en-US" dirty="0"/>
              <a:t>Process Mapping</a:t>
            </a:r>
          </a:p>
        </p:txBody>
      </p:sp>
      <p:pic>
        <p:nvPicPr>
          <p:cNvPr id="6" name="Picture 5">
            <a:extLst>
              <a:ext uri="{FF2B5EF4-FFF2-40B4-BE49-F238E27FC236}">
                <a16:creationId xmlns:a16="http://schemas.microsoft.com/office/drawing/2014/main" id="{0C54DC24-7BE6-7B45-8CD4-0E3239034CBB}"/>
              </a:ext>
            </a:extLst>
          </p:cNvPr>
          <p:cNvPicPr>
            <a:picLocks noChangeAspect="1"/>
          </p:cNvPicPr>
          <p:nvPr/>
        </p:nvPicPr>
        <p:blipFill>
          <a:blip r:embed="rId2"/>
          <a:stretch>
            <a:fillRect/>
          </a:stretch>
        </p:blipFill>
        <p:spPr>
          <a:xfrm>
            <a:off x="5147945" y="528320"/>
            <a:ext cx="6779550" cy="5687927"/>
          </a:xfrm>
          <a:prstGeom prst="rect">
            <a:avLst/>
          </a:prstGeom>
        </p:spPr>
      </p:pic>
      <p:pic>
        <p:nvPicPr>
          <p:cNvPr id="8" name="Picture 7">
            <a:extLst>
              <a:ext uri="{FF2B5EF4-FFF2-40B4-BE49-F238E27FC236}">
                <a16:creationId xmlns:a16="http://schemas.microsoft.com/office/drawing/2014/main" id="{EDBA0F00-E74A-5C45-8993-55F6301C95C5}"/>
              </a:ext>
            </a:extLst>
          </p:cNvPr>
          <p:cNvPicPr>
            <a:picLocks noChangeAspect="1"/>
          </p:cNvPicPr>
          <p:nvPr/>
        </p:nvPicPr>
        <p:blipFill>
          <a:blip r:embed="rId3"/>
          <a:stretch>
            <a:fillRect/>
          </a:stretch>
        </p:blipFill>
        <p:spPr>
          <a:xfrm>
            <a:off x="433492" y="1950678"/>
            <a:ext cx="5063067" cy="3797300"/>
          </a:xfrm>
          <a:prstGeom prst="rect">
            <a:avLst/>
          </a:prstGeom>
        </p:spPr>
      </p:pic>
      <p:sp>
        <p:nvSpPr>
          <p:cNvPr id="5" name="TextBox 4">
            <a:extLst>
              <a:ext uri="{FF2B5EF4-FFF2-40B4-BE49-F238E27FC236}">
                <a16:creationId xmlns:a16="http://schemas.microsoft.com/office/drawing/2014/main" id="{5BF32518-0DF3-FD49-A010-E147E469573B}"/>
              </a:ext>
            </a:extLst>
          </p:cNvPr>
          <p:cNvSpPr txBox="1"/>
          <p:nvPr/>
        </p:nvSpPr>
        <p:spPr>
          <a:xfrm>
            <a:off x="8196942" y="6276623"/>
            <a:ext cx="2037674" cy="369332"/>
          </a:xfrm>
          <a:prstGeom prst="rect">
            <a:avLst/>
          </a:prstGeom>
          <a:noFill/>
          <a:ln w="76200">
            <a:solidFill>
              <a:schemeClr val="accent2"/>
            </a:solidFill>
          </a:ln>
        </p:spPr>
        <p:txBody>
          <a:bodyPr wrap="none" rtlCol="0">
            <a:spAutoFit/>
          </a:bodyPr>
          <a:lstStyle/>
          <a:p>
            <a:r>
              <a:rPr lang="en-US" dirty="0"/>
              <a:t>Workbook, p. 38-41</a:t>
            </a:r>
          </a:p>
        </p:txBody>
      </p:sp>
    </p:spTree>
    <p:extLst>
      <p:ext uri="{BB962C8B-B14F-4D97-AF65-F5344CB8AC3E}">
        <p14:creationId xmlns:p14="http://schemas.microsoft.com/office/powerpoint/2010/main" val="32301228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ea typeface="ＭＳ Ｐゴシック" charset="-128"/>
              </a:rPr>
              <a:t>Focus on </a:t>
            </a:r>
            <a:r>
              <a:rPr lang="en-US" altLang="en-US" sz="4400" b="1" dirty="0">
                <a:ea typeface="ＭＳ Ｐゴシック" charset="-128"/>
              </a:rPr>
              <a:t>PROCESSES</a:t>
            </a:r>
            <a:r>
              <a:rPr lang="en-US" altLang="en-US" sz="4400" dirty="0">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38198448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838200" y="288925"/>
            <a:ext cx="8763000" cy="1325563"/>
          </a:xfrm>
        </p:spPr>
        <p:txBody>
          <a:bodyPr>
            <a:normAutofit/>
          </a:bodyPr>
          <a:lstStyle/>
          <a:p>
            <a:pPr eaLnBrk="1" hangingPunct="1"/>
            <a:r>
              <a:rPr lang="en-US" altLang="en-US" dirty="0">
                <a:latin typeface="Arial Rounded MT Bold" charset="0"/>
                <a:ea typeface="Arial Rounded MT Bold" charset="0"/>
                <a:cs typeface="Arial Rounded MT Bold" charset="0"/>
              </a:rPr>
              <a:t>Guiding Principles </a:t>
            </a:r>
            <a:br>
              <a:rPr lang="en-US" altLang="en-US" dirty="0">
                <a:latin typeface="Arial Rounded MT Bold" charset="0"/>
                <a:ea typeface="Arial Rounded MT Bold" charset="0"/>
                <a:cs typeface="Arial Rounded MT Bold" charset="0"/>
              </a:rPr>
            </a:br>
            <a:r>
              <a:rPr lang="en-US" altLang="en-US" dirty="0">
                <a:latin typeface="Arial Rounded MT Bold" charset="0"/>
                <a:ea typeface="Arial Rounded MT Bold" charset="0"/>
                <a:cs typeface="Arial Rounded MT Bold" charset="0"/>
              </a:rPr>
              <a:t>for Quality Improvement</a:t>
            </a:r>
          </a:p>
        </p:txBody>
      </p:sp>
      <p:sp>
        <p:nvSpPr>
          <p:cNvPr id="40963" name="Content Placeholder 2"/>
          <p:cNvSpPr>
            <a:spLocks noGrp="1"/>
          </p:cNvSpPr>
          <p:nvPr>
            <p:ph idx="1"/>
          </p:nvPr>
        </p:nvSpPr>
        <p:spPr/>
        <p:txBody>
          <a:bodyPr/>
          <a:lstStyle/>
          <a:p>
            <a:pPr>
              <a:buFont typeface="Wingdings" charset="2"/>
              <a:buChar char="ü"/>
            </a:pPr>
            <a:r>
              <a:rPr lang="en-US" altLang="en-US" sz="4400" dirty="0">
                <a:ea typeface="ＭＳ Ｐゴシック" charset="-128"/>
              </a:rPr>
              <a:t>Focus on the needs of the </a:t>
            </a:r>
            <a:r>
              <a:rPr lang="en-US" altLang="en-US" sz="4400" b="1" dirty="0">
                <a:ea typeface="ＭＳ Ｐゴシック" charset="-128"/>
              </a:rPr>
              <a:t>USERS</a:t>
            </a:r>
          </a:p>
          <a:p>
            <a:pPr>
              <a:buFont typeface="Wingdings" charset="2"/>
              <a:buChar char="ü"/>
            </a:pPr>
            <a:r>
              <a:rPr lang="en-US" altLang="en-US" sz="4400" dirty="0">
                <a:solidFill>
                  <a:srgbClr val="FF0000"/>
                </a:solidFill>
                <a:ea typeface="ＭＳ Ｐゴシック" charset="-128"/>
              </a:rPr>
              <a:t>Focus on </a:t>
            </a:r>
            <a:r>
              <a:rPr lang="en-US" altLang="en-US" sz="4400" b="1" dirty="0">
                <a:solidFill>
                  <a:srgbClr val="FF0000"/>
                </a:solidFill>
                <a:ea typeface="ＭＳ Ｐゴシック" charset="-128"/>
              </a:rPr>
              <a:t>PROCESSES</a:t>
            </a:r>
            <a:r>
              <a:rPr lang="en-US" altLang="en-US" sz="4400" dirty="0">
                <a:solidFill>
                  <a:srgbClr val="FF0000"/>
                </a:solidFill>
                <a:ea typeface="ＭＳ Ｐゴシック" charset="-128"/>
              </a:rPr>
              <a:t> to increase the productivity of work</a:t>
            </a:r>
          </a:p>
          <a:p>
            <a:pPr>
              <a:buFont typeface="Wingdings" charset="2"/>
              <a:buChar char="ü"/>
            </a:pPr>
            <a:r>
              <a:rPr lang="en-US" altLang="en-US" sz="4400" dirty="0">
                <a:ea typeface="ＭＳ Ｐゴシック" charset="-128"/>
              </a:rPr>
              <a:t>Use </a:t>
            </a:r>
            <a:r>
              <a:rPr lang="en-US" altLang="en-US" sz="4400" b="1" dirty="0">
                <a:ea typeface="ＭＳ Ｐゴシック" charset="-128"/>
              </a:rPr>
              <a:t>DATA</a:t>
            </a:r>
            <a:r>
              <a:rPr lang="en-US" altLang="en-US" sz="4400" dirty="0">
                <a:ea typeface="ＭＳ Ｐゴシック" charset="-128"/>
              </a:rPr>
              <a:t> to improve services</a:t>
            </a:r>
          </a:p>
          <a:p>
            <a:pPr>
              <a:buFont typeface="Wingdings" charset="2"/>
              <a:buChar char="ü"/>
            </a:pPr>
            <a:r>
              <a:rPr lang="en-US" altLang="en-US" sz="4400" dirty="0">
                <a:ea typeface="ＭＳ Ｐゴシック" charset="-128"/>
              </a:rPr>
              <a:t>Use </a:t>
            </a:r>
            <a:r>
              <a:rPr lang="en-US" altLang="en-US" sz="4400" b="1" dirty="0">
                <a:ea typeface="ＭＳ Ｐゴシック" charset="-128"/>
              </a:rPr>
              <a:t>TEAMS</a:t>
            </a:r>
            <a:r>
              <a:rPr lang="en-US" altLang="en-US" sz="4400" dirty="0">
                <a:ea typeface="ＭＳ Ｐゴシック" charset="-128"/>
              </a:rPr>
              <a:t> to improve quality</a:t>
            </a:r>
          </a:p>
          <a:p>
            <a:pPr>
              <a:buFont typeface="Wingdings" charset="2"/>
              <a:buChar char="ü"/>
            </a:pPr>
            <a:r>
              <a:rPr lang="en-US" altLang="en-US" sz="4400" dirty="0">
                <a:ea typeface="ＭＳ Ｐゴシック" charset="-128"/>
              </a:rPr>
              <a:t>Improve </a:t>
            </a:r>
            <a:r>
              <a:rPr lang="en-US" altLang="en-US" sz="4400" b="1" dirty="0">
                <a:ea typeface="ＭＳ Ｐゴシック" charset="-128"/>
              </a:rPr>
              <a:t>COMMUNICATION</a:t>
            </a:r>
          </a:p>
          <a:p>
            <a:pPr marL="514350" indent="-514350"/>
            <a:endParaRPr lang="en-US" altLang="en-US" dirty="0">
              <a:ea typeface="ＭＳ Ｐゴシック" charset="-128"/>
            </a:endParaRPr>
          </a:p>
        </p:txBody>
      </p:sp>
    </p:spTree>
    <p:extLst>
      <p:ext uri="{BB962C8B-B14F-4D97-AF65-F5344CB8AC3E}">
        <p14:creationId xmlns:p14="http://schemas.microsoft.com/office/powerpoint/2010/main" val="284165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 A series of actions or steps taken in order to achieve a particular end</a:t>
            </a:r>
          </a:p>
        </p:txBody>
      </p:sp>
      <p:graphicFrame>
        <p:nvGraphicFramePr>
          <p:cNvPr id="4" name="Content Placeholder 3"/>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13791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 Sequence of procedures to convert inputs into outputs</a:t>
            </a:r>
          </a:p>
        </p:txBody>
      </p:sp>
      <p:graphicFrame>
        <p:nvGraphicFramePr>
          <p:cNvPr id="4" name="Content Placeholder 3"/>
          <p:cNvGraphicFramePr>
            <a:graphicFrameLocks noGrp="1"/>
          </p:cNvGraphicFramePr>
          <p:nvPr>
            <p:ph idx="1"/>
            <p:extLst/>
          </p:nvPr>
        </p:nvGraphicFramePr>
        <p:xfrm>
          <a:off x="838200" y="1825625"/>
          <a:ext cx="113538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73766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6328" y="498761"/>
            <a:ext cx="8779433" cy="6059203"/>
            <a:chOff x="182327" y="498760"/>
            <a:chExt cx="8779433" cy="6059203"/>
          </a:xfrm>
        </p:grpSpPr>
        <p:cxnSp>
          <p:nvCxnSpPr>
            <p:cNvPr id="5" name="Straight Connector 4"/>
            <p:cNvCxnSpPr/>
            <p:nvPr/>
          </p:nvCxnSpPr>
          <p:spPr>
            <a:xfrm>
              <a:off x="8172400" y="4381500"/>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928490" y="4400550"/>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711777" y="4400550"/>
              <a:ext cx="0" cy="12239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75956" y="4401108"/>
              <a:ext cx="0" cy="12239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35796" y="4381500"/>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434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31829" y="1663700"/>
              <a:ext cx="14763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itle 1"/>
            <p:cNvSpPr txBox="1">
              <a:spLocks/>
            </p:cNvSpPr>
            <p:nvPr/>
          </p:nvSpPr>
          <p:spPr bwMode="auto">
            <a:xfrm>
              <a:off x="467544" y="498760"/>
              <a:ext cx="82296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lnSpc>
                  <a:spcPts val="3000"/>
                </a:lnSpc>
                <a:spcBef>
                  <a:spcPct val="0"/>
                </a:spcBef>
                <a:spcAft>
                  <a:spcPct val="0"/>
                </a:spcAft>
              </a:pPr>
              <a:r>
                <a:rPr lang="en-US" altLang="en-US" sz="3600" b="1" dirty="0">
                  <a:solidFill>
                    <a:srgbClr val="002060"/>
                  </a:solidFill>
                  <a:latin typeface="Myriad Web Pro"/>
                </a:rPr>
                <a:t>The Viral Load Cascade</a:t>
              </a:r>
            </a:p>
          </p:txBody>
        </p:sp>
        <p:sp>
          <p:nvSpPr>
            <p:cNvPr id="14346" name="TextBox 11"/>
            <p:cNvSpPr txBox="1">
              <a:spLocks noChangeArrowheads="1"/>
            </p:cNvSpPr>
            <p:nvPr/>
          </p:nvSpPr>
          <p:spPr bwMode="auto">
            <a:xfrm>
              <a:off x="762000" y="2460625"/>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dirty="0">
                <a:solidFill>
                  <a:srgbClr val="0039A6"/>
                </a:solidFill>
              </a:endParaRPr>
            </a:p>
          </p:txBody>
        </p:sp>
        <p:pic>
          <p:nvPicPr>
            <p:cNvPr id="14347"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42208" y="2868304"/>
              <a:ext cx="1417824" cy="134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7710" y="3104963"/>
              <a:ext cx="761561" cy="114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76362" y="2953761"/>
              <a:ext cx="1485398" cy="117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Users\mbarasa.KEMRICDC\AppData\Local\Microsoft\Windows\Temporary Internet Files\Content.Outlook\Q321MRDZ\VDBS2.JPG"/>
            <p:cNvPicPr/>
            <p:nvPr/>
          </p:nvPicPr>
          <p:blipFill rotWithShape="1">
            <a:blip r:embed="rId7" cstate="email">
              <a:extLst>
                <a:ext uri="{28A0092B-C50C-407E-A947-70E740481C1C}">
                  <a14:useLocalDpi xmlns:a14="http://schemas.microsoft.com/office/drawing/2010/main"/>
                </a:ext>
              </a:extLst>
            </a:blip>
            <a:srcRect/>
            <a:stretch/>
          </p:blipFill>
          <p:spPr bwMode="auto">
            <a:xfrm>
              <a:off x="2004356" y="3185460"/>
              <a:ext cx="1273807" cy="98198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351" name="Picture 1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106454" y="2543175"/>
              <a:ext cx="11795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Box 17"/>
            <p:cNvSpPr txBox="1">
              <a:spLocks noChangeArrowheads="1"/>
            </p:cNvSpPr>
            <p:nvPr/>
          </p:nvSpPr>
          <p:spPr bwMode="auto">
            <a:xfrm>
              <a:off x="3622228" y="5777624"/>
              <a:ext cx="109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solidFill>
                    <a:srgbClr val="0039A6"/>
                  </a:solidFill>
                </a:rPr>
                <a:t>Sample Transport</a:t>
              </a:r>
            </a:p>
          </p:txBody>
        </p:sp>
        <p:sp>
          <p:nvSpPr>
            <p:cNvPr id="14353" name="TextBox 18"/>
            <p:cNvSpPr txBox="1">
              <a:spLocks noChangeArrowheads="1"/>
            </p:cNvSpPr>
            <p:nvPr/>
          </p:nvSpPr>
          <p:spPr bwMode="auto">
            <a:xfrm>
              <a:off x="5170400" y="5726113"/>
              <a:ext cx="1093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solidFill>
                    <a:srgbClr val="0039A6"/>
                  </a:solidFill>
                </a:rPr>
                <a:t>Laboratory Testing</a:t>
              </a:r>
            </a:p>
          </p:txBody>
        </p:sp>
        <p:sp>
          <p:nvSpPr>
            <p:cNvPr id="14354" name="TextBox 19"/>
            <p:cNvSpPr txBox="1">
              <a:spLocks noChangeArrowheads="1"/>
            </p:cNvSpPr>
            <p:nvPr/>
          </p:nvSpPr>
          <p:spPr bwMode="auto">
            <a:xfrm>
              <a:off x="6320495" y="5726113"/>
              <a:ext cx="12398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solidFill>
                    <a:srgbClr val="0039A6"/>
                  </a:solidFill>
                </a:rPr>
                <a:t>Result Reporting &amp; Interpretation by Clinician</a:t>
              </a:r>
            </a:p>
          </p:txBody>
        </p:sp>
        <p:sp>
          <p:nvSpPr>
            <p:cNvPr id="14355" name="TextBox 20"/>
            <p:cNvSpPr txBox="1">
              <a:spLocks noChangeArrowheads="1"/>
            </p:cNvSpPr>
            <p:nvPr/>
          </p:nvSpPr>
          <p:spPr bwMode="auto">
            <a:xfrm>
              <a:off x="7520880" y="5756275"/>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solidFill>
                    <a:srgbClr val="0039A6"/>
                  </a:solidFill>
                </a:rPr>
                <a:t>Patient Management</a:t>
              </a:r>
            </a:p>
          </p:txBody>
        </p:sp>
        <p:sp>
          <p:nvSpPr>
            <p:cNvPr id="14356" name="TextBox 21"/>
            <p:cNvSpPr txBox="1">
              <a:spLocks noChangeArrowheads="1"/>
            </p:cNvSpPr>
            <p:nvPr/>
          </p:nvSpPr>
          <p:spPr bwMode="auto">
            <a:xfrm>
              <a:off x="2182069" y="5726113"/>
              <a:ext cx="109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solidFill>
                    <a:srgbClr val="0039A6"/>
                  </a:solidFill>
                </a:rPr>
                <a:t>Specimen Collection &amp; Processing</a:t>
              </a:r>
            </a:p>
          </p:txBody>
        </p:sp>
        <p:cxnSp>
          <p:nvCxnSpPr>
            <p:cNvPr id="23" name="Straight Arrow Connector 22"/>
            <p:cNvCxnSpPr/>
            <p:nvPr/>
          </p:nvCxnSpPr>
          <p:spPr>
            <a:xfrm>
              <a:off x="282575" y="4994275"/>
              <a:ext cx="8480425" cy="381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4358" name="Picture 3" descr="C:\Users\WPD9\Pictures\whole blood.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38053" y="2132856"/>
              <a:ext cx="1273807" cy="98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Picture 2" descr="\\cdc.gov\private\M314\pdf4\Viral load scale up strategy\drone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500581" y="1866528"/>
              <a:ext cx="13065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2327" y="2974826"/>
              <a:ext cx="1653369" cy="110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 name="Straight Connector 23"/>
            <p:cNvCxnSpPr/>
            <p:nvPr/>
          </p:nvCxnSpPr>
          <p:spPr>
            <a:xfrm>
              <a:off x="1079612" y="4401108"/>
              <a:ext cx="0" cy="122555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TextBox 21"/>
            <p:cNvSpPr txBox="1">
              <a:spLocks noChangeArrowheads="1"/>
            </p:cNvSpPr>
            <p:nvPr/>
          </p:nvSpPr>
          <p:spPr bwMode="auto">
            <a:xfrm>
              <a:off x="539552" y="5733256"/>
              <a:ext cx="1093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1200" b="1" dirty="0">
                  <a:solidFill>
                    <a:srgbClr val="0039A6"/>
                  </a:solidFill>
                </a:rPr>
                <a:t>Demand Creation for Testing</a:t>
              </a:r>
            </a:p>
          </p:txBody>
        </p:sp>
      </p:grpSp>
    </p:spTree>
    <p:extLst>
      <p:ext uri="{BB962C8B-B14F-4D97-AF65-F5344CB8AC3E}">
        <p14:creationId xmlns:p14="http://schemas.microsoft.com/office/powerpoint/2010/main" val="38354220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defRPr/>
            </a:pPr>
            <a:endParaRPr lang="en-US">
              <a:ea typeface="+mj-ea"/>
              <a:cs typeface="+mj-cs"/>
            </a:endParaRPr>
          </a:p>
        </p:txBody>
      </p:sp>
      <p:sp>
        <p:nvSpPr>
          <p:cNvPr id="15362" name="Content Placeholder 4"/>
          <p:cNvSpPr>
            <a:spLocks noGrp="1"/>
          </p:cNvSpPr>
          <p:nvPr>
            <p:ph idx="1"/>
          </p:nvPr>
        </p:nvSpPr>
        <p:spPr/>
        <p:txBody>
          <a:bodyPr/>
          <a:lstStyle/>
          <a:p>
            <a:pPr marL="0" indent="0" eaLnBrk="1" hangingPunct="1">
              <a:lnSpc>
                <a:spcPct val="90000"/>
              </a:lnSpc>
              <a:buNone/>
            </a:pPr>
            <a:r>
              <a:rPr lang="en-US" altLang="en-US" sz="4400" dirty="0">
                <a:ea typeface="ＭＳ Ｐゴシック" charset="-128"/>
              </a:rPr>
              <a:t>"Draw a flowchart (process map) for whatever you are doing.  Until you do, you do not fully </a:t>
            </a:r>
            <a:r>
              <a:rPr lang="en-US" altLang="en-US" sz="4400" b="1" u="sng" dirty="0">
                <a:solidFill>
                  <a:schemeClr val="accent5"/>
                </a:solidFill>
                <a:ea typeface="ＭＳ Ｐゴシック" charset="-128"/>
              </a:rPr>
              <a:t>understand</a:t>
            </a:r>
            <a:r>
              <a:rPr lang="en-US" altLang="en-US" sz="4400" dirty="0">
                <a:ea typeface="ＭＳ Ｐゴシック" charset="-128"/>
              </a:rPr>
              <a:t> what you are doing.  You just have a job.</a:t>
            </a:r>
            <a:r>
              <a:rPr lang="ja-JP" altLang="en-US" sz="4400" dirty="0">
                <a:ea typeface="ＭＳ Ｐゴシック" charset="-128"/>
              </a:rPr>
              <a:t>”</a:t>
            </a:r>
            <a:endParaRPr lang="en-US" altLang="ja-JP" sz="4400" dirty="0">
              <a:ea typeface="ＭＳ Ｐゴシック" charset="-128"/>
            </a:endParaRPr>
          </a:p>
          <a:p>
            <a:pPr marL="3657600" lvl="8" indent="0">
              <a:buNone/>
            </a:pPr>
            <a:r>
              <a:rPr lang="en-US" altLang="en-US" dirty="0">
                <a:ea typeface="ＭＳ Ｐゴシック" charset="-128"/>
              </a:rPr>
              <a:t>                                                  W Edwards Deming  (1900-1993) </a:t>
            </a:r>
          </a:p>
        </p:txBody>
      </p:sp>
    </p:spTree>
    <p:extLst>
      <p:ext uri="{BB962C8B-B14F-4D97-AF65-F5344CB8AC3E}">
        <p14:creationId xmlns:p14="http://schemas.microsoft.com/office/powerpoint/2010/main" val="8059599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normAutofit lnSpcReduction="10000"/>
          </a:bodyPr>
          <a:lstStyle/>
          <a:p>
            <a:pPr eaLnBrk="1" hangingPunct="1">
              <a:lnSpc>
                <a:spcPct val="90000"/>
              </a:lnSpc>
              <a:buFont typeface="Wingdings" charset="2"/>
              <a:buNone/>
            </a:pPr>
            <a:r>
              <a:rPr lang="en-US" altLang="en-US" sz="3600" i="1" dirty="0">
                <a:ea typeface="ＭＳ Ｐゴシック" charset="-128"/>
              </a:rPr>
              <a:t>"The </a:t>
            </a:r>
            <a:r>
              <a:rPr lang="en-US" altLang="en-US" sz="3600" b="1" i="1" u="sng" dirty="0">
                <a:solidFill>
                  <a:schemeClr val="accent5"/>
                </a:solidFill>
                <a:ea typeface="ＭＳ Ｐゴシック" charset="-128"/>
              </a:rPr>
              <a:t>first step</a:t>
            </a:r>
            <a:r>
              <a:rPr lang="en-US" altLang="en-US" sz="3600" b="1" i="1" dirty="0">
                <a:solidFill>
                  <a:schemeClr val="accent5"/>
                </a:solidFill>
                <a:ea typeface="ＭＳ Ｐゴシック" charset="-128"/>
              </a:rPr>
              <a:t> </a:t>
            </a:r>
            <a:r>
              <a:rPr lang="en-US" altLang="en-US" sz="3600" i="1" dirty="0">
                <a:ea typeface="ＭＳ Ｐゴシック" charset="-128"/>
              </a:rPr>
              <a:t>in any organization is to draw a flow diagram (process map) to show how each component depends on others.  Then everyone may </a:t>
            </a:r>
            <a:r>
              <a:rPr lang="en-US" altLang="en-US" sz="3600" b="1" i="1" u="sng" dirty="0">
                <a:solidFill>
                  <a:schemeClr val="accent5"/>
                </a:solidFill>
                <a:ea typeface="ＭＳ Ｐゴシック" charset="-128"/>
              </a:rPr>
              <a:t>understand</a:t>
            </a:r>
            <a:r>
              <a:rPr lang="en-US" altLang="en-US" sz="3600" i="1" u="sng" dirty="0">
                <a:solidFill>
                  <a:schemeClr val="accent5"/>
                </a:solidFill>
                <a:ea typeface="ＭＳ Ｐゴシック" charset="-128"/>
              </a:rPr>
              <a:t> </a:t>
            </a:r>
            <a:r>
              <a:rPr lang="en-US" altLang="en-US" sz="3600" i="1" dirty="0">
                <a:ea typeface="ＭＳ Ｐゴシック" charset="-128"/>
              </a:rPr>
              <a:t>what their job is.  If people do not </a:t>
            </a:r>
            <a:r>
              <a:rPr lang="en-US" altLang="en-US" sz="3600" b="1" i="1" dirty="0">
                <a:solidFill>
                  <a:schemeClr val="accent1"/>
                </a:solidFill>
                <a:ea typeface="ＭＳ Ｐゴシック" charset="-128"/>
              </a:rPr>
              <a:t>see</a:t>
            </a:r>
            <a:r>
              <a:rPr lang="en-US" altLang="en-US" sz="3600" i="1" dirty="0">
                <a:ea typeface="ＭＳ Ｐゴシック" charset="-128"/>
              </a:rPr>
              <a:t> the process, they cannot </a:t>
            </a:r>
            <a:r>
              <a:rPr lang="en-US" altLang="en-US" sz="3600" b="1" i="1" dirty="0">
                <a:solidFill>
                  <a:schemeClr val="accent1"/>
                </a:solidFill>
                <a:ea typeface="ＭＳ Ｐゴシック" charset="-128"/>
              </a:rPr>
              <a:t>improve</a:t>
            </a:r>
            <a:r>
              <a:rPr lang="en-US" altLang="en-US" sz="3600" i="1" dirty="0">
                <a:ea typeface="ＭＳ Ｐゴシック" charset="-128"/>
              </a:rPr>
              <a:t> it." </a:t>
            </a:r>
          </a:p>
          <a:p>
            <a:pPr marL="3657600" lvl="8" indent="0">
              <a:buNone/>
            </a:pPr>
            <a:r>
              <a:rPr lang="en-US" altLang="en-US" b="1" dirty="0">
                <a:ea typeface="ＭＳ Ｐゴシック" charset="-128"/>
              </a:rPr>
              <a:t>                                           W Edwards Deming  (1900-1993)</a:t>
            </a:r>
            <a:r>
              <a:rPr lang="en-US" altLang="en-US" b="1" i="1" dirty="0">
                <a:ea typeface="ＭＳ Ｐゴシック" charset="-128"/>
              </a:rPr>
              <a:t> </a:t>
            </a:r>
            <a:endParaRPr lang="en-US" altLang="en-US" dirty="0">
              <a:ea typeface="ＭＳ Ｐゴシック" charset="-12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43" y="987425"/>
            <a:ext cx="3358896" cy="4175760"/>
          </a:xfrm>
          <a:prstGeom prst="rect">
            <a:avLst/>
          </a:prstGeom>
        </p:spPr>
      </p:pic>
    </p:spTree>
    <p:extLst>
      <p:ext uri="{BB962C8B-B14F-4D97-AF65-F5344CB8AC3E}">
        <p14:creationId xmlns:p14="http://schemas.microsoft.com/office/powerpoint/2010/main" val="149026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132286</TotalTime>
  <Words>5863</Words>
  <Application>Microsoft Office PowerPoint</Application>
  <PresentationFormat>Widescreen</PresentationFormat>
  <Paragraphs>1277</Paragraphs>
  <Slides>155</Slides>
  <Notes>41</Notes>
  <HiddenSlides>1</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155</vt:i4>
      </vt:variant>
    </vt:vector>
  </HeadingPairs>
  <TitlesOfParts>
    <vt:vector size="167" baseType="lpstr">
      <vt:lpstr>ＭＳ Ｐゴシック</vt:lpstr>
      <vt:lpstr>Arial</vt:lpstr>
      <vt:lpstr>Arial Black</vt:lpstr>
      <vt:lpstr>Arial Rounded MT Bold</vt:lpstr>
      <vt:lpstr>Calibri</vt:lpstr>
      <vt:lpstr>Calibri Light</vt:lpstr>
      <vt:lpstr>Courier New</vt:lpstr>
      <vt:lpstr>Mangal</vt:lpstr>
      <vt:lpstr>Myriad Web Pro</vt:lpstr>
      <vt:lpstr>Times New Roman</vt:lpstr>
      <vt:lpstr>Wingdings</vt:lpstr>
      <vt:lpstr>Office Theme</vt:lpstr>
      <vt:lpstr>The LARC Quality Improvement Collaborative: Learning Session I</vt:lpstr>
      <vt:lpstr>PowerPoint Presentation</vt:lpstr>
      <vt:lpstr>It is all about CHANGE!</vt:lpstr>
      <vt:lpstr>Quality Improvement Overview</vt:lpstr>
      <vt:lpstr>Quality Improvement</vt:lpstr>
      <vt:lpstr>What is “quality improvement” and how can it transform healthcare? </vt:lpstr>
      <vt:lpstr>PowerPoint Presentation</vt:lpstr>
      <vt:lpstr>The great aim of education is not knowledge,  but action!</vt:lpstr>
      <vt:lpstr>LARC = ACTION</vt:lpstr>
      <vt:lpstr>Purpose/Expectations:  To create an improvement culture where team members understand and utilize practical QI tools: </vt:lpstr>
      <vt:lpstr>Embed Improvement in your DNA</vt:lpstr>
      <vt:lpstr>PowerPoint Presentation</vt:lpstr>
      <vt:lpstr>PowerPoint Presentation</vt:lpstr>
      <vt:lpstr>Do you have what it takes to be a quality ninja?</vt:lpstr>
      <vt:lpstr>LARC Overview</vt:lpstr>
      <vt:lpstr>What is LARC?  Laboratory African Regional Improvement Collaborative</vt:lpstr>
      <vt:lpstr>PowerPoint Presentation</vt:lpstr>
      <vt:lpstr>PowerPoint Presentation</vt:lpstr>
      <vt:lpstr>LARC = Quality Improvement Collaborative</vt:lpstr>
      <vt:lpstr>PowerPoint Presentation</vt:lpstr>
      <vt:lpstr>PowerPoint Presentation</vt:lpstr>
      <vt:lpstr>PowerPoint Presentation</vt:lpstr>
      <vt:lpstr>The LARC Quality Improvement Collaborative: Learning Session I</vt:lpstr>
      <vt:lpstr>PowerPoint Presentation</vt:lpstr>
      <vt:lpstr>Quality Improvement Primer</vt:lpstr>
      <vt:lpstr>Guiding Principles  for Quality Improvement</vt:lpstr>
      <vt:lpstr>It is all about CHANGE!</vt:lpstr>
      <vt:lpstr>How do we create change?</vt:lpstr>
      <vt:lpstr>Quality Improvement Overview</vt:lpstr>
      <vt:lpstr>DMAIC = Quality Improvement (QI) Framework</vt:lpstr>
      <vt:lpstr> </vt:lpstr>
      <vt:lpstr>Small Test of Change = PDSA</vt:lpstr>
      <vt:lpstr>The Model for Improvement (IHI)</vt:lpstr>
      <vt:lpstr>Model for Improvement - PDSA</vt:lpstr>
      <vt:lpstr>IHI Open School Resource</vt:lpstr>
      <vt:lpstr>PDSA –  Iterative Cycles</vt:lpstr>
      <vt:lpstr>PDSA - Small Test of Chance (July)</vt:lpstr>
      <vt:lpstr>PowerPoint Presentation</vt:lpstr>
      <vt:lpstr>Project Management</vt:lpstr>
      <vt:lpstr>Deliverables</vt:lpstr>
      <vt:lpstr>PowerPoint Presentation</vt:lpstr>
      <vt:lpstr>Project Folder:  The Central Repository of Project Knowledge</vt:lpstr>
      <vt:lpstr>Learning Board</vt:lpstr>
      <vt:lpstr>PowerPoint Presentation</vt:lpstr>
      <vt:lpstr>PowerPoint Presentation</vt:lpstr>
      <vt:lpstr>PowerPoint Presentation</vt:lpstr>
      <vt:lpstr>PowerPoint Presentation</vt:lpstr>
      <vt:lpstr>Meeting Facilitation</vt:lpstr>
      <vt:lpstr>Meetings: Tips for Success</vt:lpstr>
      <vt:lpstr>Action Plan</vt:lpstr>
      <vt:lpstr>Action Plan - Example</vt:lpstr>
      <vt:lpstr>PowerPoint Presentation</vt:lpstr>
      <vt:lpstr>Guiding Principles  for Quality Improvement</vt:lpstr>
      <vt:lpstr>Guiding Principles  for Quality Improvement</vt:lpstr>
      <vt:lpstr>Communication Plan</vt:lpstr>
      <vt:lpstr>Communication Plan - Example</vt:lpstr>
      <vt:lpstr>Deliverables</vt:lpstr>
      <vt:lpstr>Change Management</vt:lpstr>
      <vt:lpstr>Deliverables</vt:lpstr>
      <vt:lpstr>It is all about CHANGE!</vt:lpstr>
      <vt:lpstr>People will change if:</vt:lpstr>
      <vt:lpstr>Switch</vt:lpstr>
      <vt:lpstr>Switch</vt:lpstr>
      <vt:lpstr>Switch:  How to Change Things When Change is Hard</vt:lpstr>
      <vt:lpstr>Switch:  How to Change Things When Change is Hard</vt:lpstr>
      <vt:lpstr>Motivate the Elephant: Find the Feeling</vt:lpstr>
      <vt:lpstr>ACTIVITY</vt:lpstr>
      <vt:lpstr>PowerPoint Presentation</vt:lpstr>
      <vt:lpstr>ACTIVITY</vt:lpstr>
      <vt:lpstr>Switch:  How to Change Things When Change is Hard</vt:lpstr>
      <vt:lpstr>Shape the Path: Rally the Herd</vt:lpstr>
      <vt:lpstr>PowerPoint Presentation</vt:lpstr>
      <vt:lpstr>Shape the Path: Rally the Herd</vt:lpstr>
      <vt:lpstr>Shape the Path: Rally the Herd</vt:lpstr>
      <vt:lpstr>Shape the Path: Rally the Herd</vt:lpstr>
      <vt:lpstr>Shape the Path: Rally the Herd</vt:lpstr>
      <vt:lpstr>Shape the Path: Rally the Herd</vt:lpstr>
      <vt:lpstr>Switch:  How to Change Things When Change is Hard</vt:lpstr>
      <vt:lpstr>Direct the Rider: Script the Critical Moves</vt:lpstr>
      <vt:lpstr>Shape the Path: Tweak the Environment</vt:lpstr>
      <vt:lpstr>Shape the Path: Tweak the Environment</vt:lpstr>
      <vt:lpstr>Shape the Path: Build Habits</vt:lpstr>
      <vt:lpstr>Switch</vt:lpstr>
      <vt:lpstr>Deliverables</vt:lpstr>
      <vt:lpstr>Team Formation</vt:lpstr>
      <vt:lpstr>Team Functional Assessment IHI QI 201: Planning for Spread</vt:lpstr>
      <vt:lpstr>The LARC Quality Improvement Collaborative: Learning Session I</vt:lpstr>
      <vt:lpstr>PowerPoint Presentation</vt:lpstr>
      <vt:lpstr>Stakeholder Analysis</vt:lpstr>
      <vt:lpstr>Stakeholder Analysis Grid</vt:lpstr>
      <vt:lpstr>ACTIVITY</vt:lpstr>
      <vt:lpstr>Process Mapping</vt:lpstr>
      <vt:lpstr>Guiding Principles  for Quality Improvement</vt:lpstr>
      <vt:lpstr>Guiding Principles  for Quality Improvement</vt:lpstr>
      <vt:lpstr>Process = A series of actions or steps taken in order to achieve a particular end</vt:lpstr>
      <vt:lpstr>Process = Sequence of procedures to convert inputs into outputs</vt:lpstr>
      <vt:lpstr>PowerPoint Presentation</vt:lpstr>
      <vt:lpstr>PowerPoint Presentation</vt:lpstr>
      <vt:lpstr>PowerPoint Presentation</vt:lpstr>
      <vt:lpstr>Why are processes important?</vt:lpstr>
      <vt:lpstr>PowerPoint Presentation</vt:lpstr>
      <vt:lpstr>Process Maps</vt:lpstr>
      <vt:lpstr>PowerPoint Presentation</vt:lpstr>
      <vt:lpstr>Benefits of Process Mapping</vt:lpstr>
      <vt:lpstr>P + S = O</vt:lpstr>
      <vt:lpstr>Structure</vt:lpstr>
      <vt:lpstr>PowerPoint Presentation</vt:lpstr>
      <vt:lpstr>Guiding Principles  for Quality Improvement</vt:lpstr>
      <vt:lpstr>Guiding Principles  for Quality Improvement</vt:lpstr>
      <vt:lpstr>Voice of the Customer</vt:lpstr>
      <vt:lpstr>Voice of the Customer</vt:lpstr>
      <vt:lpstr>Critical to Quality</vt:lpstr>
      <vt:lpstr>Critical To Quality (CTQ) Tree</vt:lpstr>
      <vt:lpstr>Elevator Speech</vt:lpstr>
      <vt:lpstr>The LARC Quality Improvement Collaborative: Learning Session I</vt:lpstr>
      <vt:lpstr>Guiding Principles  for Quality Improvement</vt:lpstr>
      <vt:lpstr>Guiding Principles  for Quality Improvement</vt:lpstr>
      <vt:lpstr>PowerPoint Presentation</vt:lpstr>
      <vt:lpstr>Using Metrics for Improvement</vt:lpstr>
      <vt:lpstr>Deliverables</vt:lpstr>
      <vt:lpstr>Metrics – WHY?</vt:lpstr>
      <vt:lpstr>WHY Collect Data?</vt:lpstr>
      <vt:lpstr>Ask 3 Questions – The Model for Improvement</vt:lpstr>
      <vt:lpstr>PowerPoint Presentation</vt:lpstr>
      <vt:lpstr>Visual – “Graphs tell a story”</vt:lpstr>
      <vt:lpstr>Metrics - When?</vt:lpstr>
      <vt:lpstr>Types of Measures</vt:lpstr>
      <vt:lpstr>Metric Selection    </vt:lpstr>
      <vt:lpstr>Metric Selection</vt:lpstr>
      <vt:lpstr>What are some things that you can measure?</vt:lpstr>
      <vt:lpstr>Getting to your aim statement and metric</vt:lpstr>
      <vt:lpstr>Getting to your aim statement and metric</vt:lpstr>
      <vt:lpstr>Key Elements of a Metric</vt:lpstr>
      <vt:lpstr>Where to find data?</vt:lpstr>
      <vt:lpstr>Creating a Data Collection Log</vt:lpstr>
      <vt:lpstr>Creating a Data Collection Plan - Template</vt:lpstr>
      <vt:lpstr>Data Collection Plan - Example</vt:lpstr>
      <vt:lpstr>Deliverables</vt:lpstr>
      <vt:lpstr>Coming Attractions: Data Display</vt:lpstr>
      <vt:lpstr>PowerPoint Presentation</vt:lpstr>
      <vt:lpstr>PowerPoint Presentation</vt:lpstr>
      <vt:lpstr>Coming Attractions: Creating  a Run Chart</vt:lpstr>
      <vt:lpstr>Coming Attractions:  Using your Data</vt:lpstr>
      <vt:lpstr>The LARC Quality Improvement Collaborative: Learning Session I</vt:lpstr>
      <vt:lpstr>ANALYZE</vt:lpstr>
      <vt:lpstr>PowerPoint Presentation</vt:lpstr>
      <vt:lpstr>Fishbone  Diagram</vt:lpstr>
      <vt:lpstr>Categories to Review for Potential Causes</vt:lpstr>
      <vt:lpstr>5 Whys</vt:lpstr>
      <vt:lpstr>Pareto  Diagram</vt:lpstr>
      <vt:lpstr>Pareto Table/ Diagram</vt:lpstr>
      <vt:lpstr>Spaghetti Diagram</vt:lpstr>
      <vt:lpstr>Spaghetti Diagram</vt:lpstr>
      <vt:lpstr> </vt:lpstr>
      <vt:lpstr>See you next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McKinney</dc:creator>
  <cp:lastModifiedBy>Yao, Katy (CDC/CGH/DGHT)</cp:lastModifiedBy>
  <cp:revision>213</cp:revision>
  <dcterms:created xsi:type="dcterms:W3CDTF">2017-07-26T21:01:35Z</dcterms:created>
  <dcterms:modified xsi:type="dcterms:W3CDTF">2019-03-11T15:24:53Z</dcterms:modified>
</cp:coreProperties>
</file>